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 «Die Nervensage Teil 2»: немецкий язык для 6 класса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комикс, говорим по-немецки и понимаем школьные ситуации.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немецкий язык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помогает читать короткие тексты, вести простой диалог и уверенно использовать школьную лексику. В 6 классе учащиеся закрепляют алфавит, артикли, местоимения, глагол sein и учатся понимать знакомые фразы в реальных ситуациях.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402" y="1249087"/>
            <a:ext cx="223425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урока по комиксу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кто говорит и как персонажи связаны между собой. Это помогает быстро уловить смысл реплик и не путаться в обращениях.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подсказывает, где происходит сцена: в классе, в коридоре или дома. По обстановке легче догадаться о теме разговора и нужной лексике.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комиксе обычно используются короткие фразы, поэтому текст можно читать по частям. Повторяющиеся выражения закрепляют полезные модели речи и грамматические формы.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читается по кадрам: сначала происходит одно действие, затем другое. Такой порядок помогает связать слова с картинкой и понять общий смысл сцены.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и чтение букв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26 основных букв, а также есть ä, ö, ü и ß. Эти знаки меняют звучание слова и часто встречаются в учебной лексике.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буквосочетания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sch, ch, ei и ie помогают читать слова правильно. Например, в словах Schule и ich видно, как написание связано с произношением.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и звуки встречаются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какие элементы чаще всего помогают распознавать школьные слова и читать их без ошибок.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буква или сочетание встречается, тем быстрее ученик узнаёт слово при чтении комикса.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школьной немецкой лексики; обобщение по типичным словам темы (без привязки к конкретному корпусу).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простое немецкое предложение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повествовательном предложении глагол обычно стоит на втором месте. Сначала идёт подлежащее, затем сказуемое, а остальные слова уточняют, что именно происходит.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вопроса без вопросительного слова глагол часто выходит на первое место. Такая модель помогает быстро задавать короткие вопросы в классе и в комиксе.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особенно важны предложения с одним глаголом и понятным порядком слов. Их легче читать, переводить и использовать в собственных ответах.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короткий комикс на немецком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 смысл даже при небольшом словарном запасе.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в немецком языке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Schule, das Heft, der Stift, der Lehrer, die Lehrerin и der Rucksack нужны для описания учебного дня. Они часто встречаются в диалогах, заданиях и комиксах.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lesen, schreiben, hören, sprechen, antworten и lernen обозначают основные действия на уроке. Если видеть их рядом с предметами и картинками, слова запоминаются заметно быстрее.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и род существительных в немецком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существительное в немецком языке нужно запоминать вместе с артиклем.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связан с родом, поэтому его лучше учить сразу вместе со словом. Суффикс -in часто указывает на женскую форму.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грамматика немецкого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 глагол sein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ich, du, er, sie, es, wir, ihr, sie и Sie помогают назвать говорящего, собеседника и других участников разговора без повторов.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sein изменяется по лицам: ich bin, du bist, er/sie/es ist, wir sind, ihr seid, sie sind. Эти формы нужно знать наизусть.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sein можно представиться, сообщить возраст, описать состояние или назвать принадлежность к группе. Такие фразы часто звучат в начале урока.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вроде Ich bin Schüler или Die Lehrerin ist freundlich показывают, как местоимения и форма глагола работают в коротком, понятном 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87" y="1238150"/>
            <a:ext cx="1953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50" y="3001300"/>
            <a:ext cx="23445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wie, was, wo, wann, warum и wer помогают быстро понять, что именно спрашивают. В комиксе они задают направление диалога и делают реплики короткими и ясными.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Wie heißt du? и Ich heiße Anna показывают, как знакомиться по-немецки. Такие модели легко запомнить, потому что они повторяются в похожих учебных ситуациях.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Woher kommst du? тренирует ответ с названием страны или города. Он полезен на уроке, когда нужно рассказать о себе без длинного текста.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Wie alt bist du? помогает назвать возраст, а короткие ответы Ich bin 12 Jahre alt учат строить точную и вежливую фразу в классе и в комиксе.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в классе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школьные фразы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нужны не только для начала разговора, но и для поддержания вежливого общения на каждом уроке.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фразы для короткого обмена репликами: они чаще всего используются в классе и быстрее всего становятся привычными.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фраз для 6 класса по теме школьного общения; дата не указана.
</a:t>
            </a:r>
            <a:endParaRPr lang="en-US" sz="7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возраст и время на немецком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20 нужны почти в каждом уроке: для возраста, номера задания, страницы и даты. Их полезно повторять вслух, чтобы быстрее узнавать в тексте и на слух.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выражается по простой модели: Ich bin zwölf Jahre alt. Для коротких сообщений о времени и порядке событий часто используют heute, morgen, jetzt и später, поэтому они быстро запоминаются.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запоминать немецкие слова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списки и регулярное повторение делают слова заметнее. Если ученик несколько раз встречает одно и то же слово в тексте, он быстрее узнаёт его в комиксе и в упражнениях.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ассоциации особенно полезны для слов, связанных с действием и изображением: lesen, schreiben, hören, sprechen. Так слово связывается не только со звучанием, но и с конкретным смыслом.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лексические группы по темам: школа, семья, хобби, еда, животные. В таком наборе слова легче сравнивать между собой и проще использовать в коротком ответе.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мини-диалог по теме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репликах урока и показывает последовательность от приветствия до прощания.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немецких и русских особенностей в теме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нужно запомнить отдельно, а какие помогают опираться на знакомые слова и ситуации.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артиклями и порядком слов, а основные опоры — знакомая лексика и похожие ситуации общения.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языковых особенностей по школьной теме; общеязыковые нормы немецкого и русского языков.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5819" y="1249087"/>
            <a:ext cx="288591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Германии и соседних странах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является государственным языком Германии, Австрии и Лихтенштейна. Это показывает, что язык нужен не только на уроке, но и в повседневной жизни миллионов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Швейцарии, Люксембурге и Бельгии немецкий входит в число официальных языков. Поэтому он встречается в разных странах и в нескольких вариантах использования.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перемены, домашние задания и расписание в немецкоязычных странах знакомы школьникам. Из-за этого учебные ситуации в комиксе легко понять и сравнить со своей жизнью.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немецкого помогает читать короткие объявления, понимать фразы в школе и ориентироваться в простых бытовых ситуациях. Для 6 класса это особенно важно и полезно.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Комикс-сцена: герой на уроке немецкого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ученик читает реплику и ошибается в артикле, но учитель спокойно подсказывает правильный вариант. Сцена показывает, как в комиксе ошибка сразу становится учебным моментом.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исправления герой повторяет слово вслух, а одноклассник кивает в ответ. Такой эпизод помогает запомнить форму слова и увидеть, что в изучении языка можно ошибаться и исправляться.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к концу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разных заданиях делает даже сложные элементы привычными и снижает страх перед чтением.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темы лучше всего растут навыки, которые тренируются регулярно: чтение, краткие ответы и мини-диалог. Именно они дают уверенность на уроке.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прогресса по теме комикса «Die Nervensage Teil 2»; условная шкала для наглядности.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комикс помогает заговорить по-немецки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«Die Nervensage Teil 2» показывает, что комикс, школьная лексика и простая грамматика работают вместе. Если читать регулярно, немецкий становится понятнее и намного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2026-05-25T01:59:48Z</dcterms:created>
  <dcterms:modified xsi:type="dcterms:W3CDTF">2026-05-25T01:59:48Z</dcterms:modified>
</cp:coreProperties>
</file>