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доядерные организмы: значимость и основные темы урока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древнейшие организмы, ключ к пониманию жизни и биотехнологий.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и эволюционное значение прокариот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возникли около 3,5–3,8 млрд лет назад, первыми освоили Землю и сформировали условия для дальнейшего развития жизни.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организмы без истинного ядра и мембранных органелл, что отличает их от эукариотической клетки по структуре и организации.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доменам прокариот относятся Bacteria и Archaea, различающиеся по молекулярным и биохимическим характеристикам, объединённые простотой клеточного строения.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прокариот имеют компактный геном в виде кольцевой ДНК, мелкие размеры и уникальную метаболическую пластичность, обеспечивающую адаптацию к разным условиям.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прокариот: сущность и систематическое положение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организация клетки
</a:t>
            </a:r>
            <a:pPr algn="l" indent="0" marL="0">
              <a:lnSpc>
                <a:spcPct val="90000"/>
              </a:lnSpc>
              <a:buNone/>
            </a:pPr>
            <a:r>
              <a:rPr lang="en-US" sz="43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прокариота состоит из цитоплазматической мембраны, окружающей внутренняя среда — цитоплазма, где располагаются рибосомы и нуклеоид с ДНК. Это минимальный набор структур для жизни.
</a:t>
            </a:r>
            <a:endParaRPr lang="en-US" sz="1051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структуры клетки
</a:t>
            </a:r>
            <a:pPr algn="l" indent="0" marL="0">
              <a:lnSpc>
                <a:spcPct val="90000"/>
              </a:lnSpc>
              <a:buNone/>
            </a:pPr>
            <a:r>
              <a:rPr lang="en-US" sz="45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прокариоты имеют клеточную стенку, жгутики для движения и пили для контакта с другими клетками, а у некоторых — защитную капсулу, повышающую выживаемость в экстремальных условиях.
</a:t>
            </a:r>
            <a:endParaRPr lang="en-US" sz="1096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мембранных органелл
</a:t>
            </a:r>
            <a:pPr algn="l" indent="0" marL="0">
              <a:lnSpc>
                <a:spcPct val="90000"/>
              </a:lnSpc>
              <a:buNone/>
            </a:pPr>
            <a:r>
              <a:rPr lang="en-US" sz="48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эукариот, у прокариот отсутствуют митохондрии, аппарат Гольджи и ядро, что отражает их примитивное и рациональное строение, сохранившееся с самых древних времён.
</a:t>
            </a:r>
            <a:endParaRPr lang="en-US" sz="1155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Морфологическое строение клетки прокариот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стенка: состав и биологическая роль у прокариот
</a:t>
            </a:r>
            <a:endParaRPr lang="en-US" sz="2531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бактерий основной компонент клеточной стенки — пептидогликан. В грамположительных бактериях он толщиной с преобладанием муреина, что придаёт прочность клетке и защищает её.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отличаются отсутствием пептидогликана, их стенки могут содержать псевдомуреин или белки, что влияет на устойчивость к внешним факторам и реакции на окрашивание по Граму.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692" y="2043977"/>
            <a:ext cx="3568066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прокариоты и эукариоты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в строении, размерах и процессах размножения отражают функциональные особенности обеих групп клеток.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отличаются простой конструкцией, но высокой функциональной гибкостью, что определяет их экологическую и биотехнологическую значимость.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Campbell, Биология, 2018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прокариотических клеток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принимают разнообразные формы: кокки — округлые, бациллы — палочковидные, спириллы — спиральные, вибрионы — изогнутые. Такая морфология влияет на адаптацию и жизненные процессы.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объединения и их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образуют специфические колонии: цепочки стрептококков и гроздья стафилококков. Эти объединения облегчают выживание и кооперативные функции в разных средах.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колонии прокариот: морфологическое разнообразие
</a:t>
            </a:r>
            <a:endParaRPr lang="en-US" sz="25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встречаются от глубин океанов до кишечника животных и горячих источников, занимая широкие экологические ниши.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спектр местообитаний отражает адаптивные возможности и важную роль прокариот в различных экосистемах.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разнообразие: где обитают прокариоты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современных микробиологических исследований, 2023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метаболизма у прокариот: автотрофия и гетеротрофия
</a:t>
            </a:r>
            <a:endParaRPr lang="en-US" sz="2083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прокариоты способны синтезировать органические вещества из неорганических источников, используя фотосинтез (ц Cyanobacteria) или хемосинтез (нитрифицирующие бактерии).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получают энергию из органических веществ, делясь на сапротрофов, паразитов и симбиотрофов, что определяет их экосистемные функции.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Автотрофия прокариот способствует глобальному круговороту веществ и поддержанию атмосферы, обеспечивая первичное продуцирование биомассы.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прокариоты играют роль разрушителей и регулируют биогеохимические процессы, поддерживая равновесие в экосистемах.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размножения прокариот — бинарное деление, обеспечивающее быстрое увеличение численности популяции при благоприятных условиях.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удвоения у Escherichia coli может составлять около 20 минут, тогда как у некоторых архей этот процесс занимает от нескольких часов до суток.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достигается за счёт мутаций и горизонтального переноса генов, что позволяет адаптироваться к изменяющимся условиям среды.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прокариот: механизмы, скорость и изменчивость
</a:t>
            </a:r>
            <a:endParaRPr lang="en-US" sz="22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прокариот: структура и функции
</a:t>
            </a:r>
            <a:endParaRPr lang="en-US" sz="2558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Нуклеоид представляет собой компактную область в цитоплазме, где локализована кольцевая ДНК, отвечающая за хранение основной наследственной информации прокариот.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Плазмиды — дополнительные автономные молекулы ДНК, содержащие гены, например, обеспечивающие устойчивость к антибиотикам или факторы патогенности, способствующие адаптации.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прокариот существенно компактнее эукариотического, что обеспечивает быструю передачу наследственных признаков и легкую адаптацию к изменениям окружающей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Конъюгация происходит через прямой контакт бактерий, при котором происходит передача плазмид через специальные пили, обеспечивая быструю генетическую изменчивость.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— процесс поглощения бактериями свободной ДНК из окружающей среды, что позволяет приобретать новые гены и осваивать новые экологические ниши.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Трансдукция — перенос генетического материала вирусами-бактериофагами, ускоряющая распространение устойчивости к антибиотикам и других адаптивных признаков в популяциях.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перенос генов: сущность и примеры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720" y="1804000"/>
            <a:ext cx="345450" cy="3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930" y="1832920"/>
            <a:ext cx="421200" cy="33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0468" y="3365291"/>
            <a:ext cx="421200" cy="336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Хемотаксис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ориентации движения прокариот по концентрационному градиенту химических веществ позволяет эффективно находить питательные вещества и избегать вредных факторов.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Межклеточная коммуникация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используют химические сигналы для взаимодействия и координации действий, что способствует адаптивному ответу на изменения среды и формированию сообществ.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Кворумный эффект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коллективных процессов, таких как образование биоплёнок и экспрессия генов, зависит от плотности популяции и обеспечивает предупреждение о неблагоприятных условиях.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системы и коллективное поведение прокариот
</a:t>
            </a:r>
            <a:endParaRPr lang="en-US" sz="25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Биоплёнки: организация, функции, значение в природе и медицине
</a:t>
            </a:r>
            <a:endParaRPr lang="en-US" sz="2892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Биоплёнки — это упорядоченные сообщества прокариот, покрывающие поверхности и окружённые защитным внеклеточным матриксом, обеспечивающим сопротивляемость внешним воздействиям.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биоплёнки участвуют в экологических процессах, а в медицине вызывают устойчивые инфекции, затрудняя лечение из-за повышенной защиты от антибиотиков и иммунных реакций.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Прокариоты-экстремофилы: выносливость и адаптации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Термофилы: жизнь при экстремально высоких температурах
</a:t>
            </a:r>
            <a:pPr algn="ctr" indent="0" marL="0">
              <a:lnSpc>
                <a:spcPct val="90000"/>
              </a:lnSpc>
              <a:buNone/>
            </a:pPr>
            <a:r>
              <a:rPr lang="en-US" sz="43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Прокариоты-термофилы обитают в горячих источниках и вулканических областях, обладая белками и мембранами, стабильно функционирующими при температурах свыше 80 °C, что обеспечивает выживание в экстремальных условиях.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6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Галофилы и метаногены: разнообразие экстремальных архаей
</a:t>
            </a:r>
            <a:pPr algn="ctr" indent="0" marL="0">
              <a:lnSpc>
                <a:spcPct val="90000"/>
              </a:lnSpc>
              <a:buNone/>
            </a:pPr>
            <a:r>
              <a:rPr lang="en-US" sz="44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Галофилы приспособлены к жизни в чрезвычайно солёных средах, а метаногены — к анаэробным условиям болот и кишечника животных, используя специализированные метаболические пути для адаптации.
</a:t>
            </a:r>
            <a:endParaRPr lang="en-US" sz="1061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прокариот в круговороте веществ и устойчивости экосистем
</a:t>
            </a:r>
            <a:endParaRPr lang="en-US" sz="2358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Прокариоты, такие как Rhizobium и цианобактерии, фиксируют атмосферный азот, делая его доступным для растений и поддерживая плодородие почв.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разлагают органические остатки, участвуя в детоксикации окружающей среды и обеспечивая превращение веществ в биологически доступные формы.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Археи, особенно метаногены, играют ключевую роль в метаногенезе — важном процессе в углеродном цикле болот и водоёмов.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также участвуют в серном и железном циклах, поддерживая химический баланс и устойчивость экосистем на глобальном уровне.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Lactobacillus и другие бактерии применяются при производстве кисломолочных изделий — йогурта и сыра, обеспечивая пищу пробиотиками и улучшая вкусовые качества.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Ферментация овощей и выпечка с участием Propionibacterium создают уникальные продукты, такие как сыр Эмменталь, с характерным вкусом и текстурой.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ферменты и метаболиты широко используются для синтеза витаминов, аминокислот и биосурфактантов, важны для пищевой и кормовой промышленности.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в производстве продуктов и пищевой промышленности
</a:t>
            </a:r>
            <a:endParaRPr lang="en-US" sz="21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в биотехнологиях и современной промышленности
</a:t>
            </a:r>
            <a:endParaRPr lang="en-US" sz="2563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активно использует бактерии Escherichia coli для синтеза важных лекарственных веществ, включая человеческий инсулин и интерфероны.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применяются в биодеградации загрязнений, например, Pseudomonas putida способна очищать почвы и воды от нефти и токсинов.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прокариот для производства биотоплива и переработки пластмасс способствует развитию экологически чистых технологий и промышленного биокатализа.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применение антибиотиков в медицине и сельском хозяйстве способствует быстрому возникновению и распространению устойчивых штаммов бактерий.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Антибиотикорезистентность приводит к усложнению лечения инфекций, росту смертности и значительным экономическим потерям в здравоохранении.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подходы включают фаготерапию, разработку комбинированных препаратов и инновационные биотехнологии для преодоления резистентности.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Антибиотикорезистентность: причины, последствия и новые решения
</a:t>
            </a:r>
            <a:endParaRPr lang="en-US" sz="2115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Прокариоты: итог урока и научные перспективы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фундамент жизни и биосферы, обладающие непревзойдённой адаптивностью и разнообразием функций, играющие ключевую роль в экологии, медицине и биотехнологиях будущего.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2026-05-10T07:17:44Z</dcterms:created>
  <dcterms:modified xsi:type="dcterms:W3CDTF">2026-05-10T07:17:44Z</dcterms:modified>
</cp:coreProperties>
</file>