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меняет длину и, иногда, направление вектора. Рассмотрим случаи для k, в том числе 0.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число: основная идея и ключевые случаи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умножение вектора на число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операция помогает строить новые векторы и описывать отрезки с заданным масштабом. В физике она связывается со скоростью, силой и перемещением. В 9 классе тема готовит к координатным методам и преобразованиям фигур.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характеризуется длиной и направлением. Число k называют скаляром, то есть оно не имеет направления. Запись k·a означает умножение вектора a на k.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= (x, y), то k·a = (kx, ky). Здесь коэффициент действует на каждую координату: обе числовые части умножаются на одно и то же k без изменений знаков внутри скобок.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вектора, числа и записи k·a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= (x, y, z), то k·a = (kx, ky, kz). Правило остаётся тем же: число умножается на каждую координату. Поэтому вычисления в координатах понятны и системны.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коэффициент: длина меняется, направление сохраняется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при k &gt; 0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 &gt; 1, вектор становится длиннее: его длина увеличивается в k раз. При 0 &lt; k &lt; 1 длина уменьшается, то есть вектор «сжимается» пропорционально коэффициенту. Направление при этом не меняется.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сонаправленности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новый вектор остаётся сонаправленным исходному. Например, 2·a удваивает длину, а 1/2·a уменьшает её вдвое. Аналогично, 3·a увеличивает длину втрое, но стрелки остаются в одном смысле.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коэффициент: разворот вектора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&lt; 0, длина нового вектора определяется модулем: |k| умножается на длину исходного. При этом знак коэффициента влияет не на величину, а на ориентацию вектора.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становится противоположным. Например, -2·a даёт вектор вдвое длиннее исходного, но направленный в обратную сторону. Поэтому видно: знак меняет «куда смотрит» стрелка.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k = 0 любой вектор переходит в нулевой: 0·a = 0. Нулевой вектор не имеет направления, а его длина равна 0.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ноль превращает любой вектор в безнаправленный нулевой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«векторы» (9 класс)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зависит длина вектора от коэффициента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меняется только от модуля |k|: для k и -k получается одинаковая величина, но разное направление.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знак коэффициента не влияет на длину. Он определяет лишь ориентацию вектора относительно исходного.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по значениям |k| из условия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9611"/>
            <a:ext cx="4348200" cy="2142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вектора на число в координатах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коэффициент умножается на каждую координату исходного вектора, формируя новый вектор.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 меняет знак, координаты меняются по обоим компонентам, поэтому направление тоже меняется. При k = 0 все координаты становятся нулевыми.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примеры из задания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k·a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операций в координатной форме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координат для плоскости и пространства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a = (x, y), то при умножении на число k получаем k·a = (kx, ky). То есть каждая координата умножается на один и тот же коэффициент.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работает в любой размерности: число умножается на каждую координату вектора отдельно. Такой подход делает вычисления быстрыми и позволяет аккуратно проверять ответ.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вектора a = (x, y, z) правило аналогичное: k·a = (kx, ky, kz). Все три координаты изменяются одинаково по масштабу, потому что k действует на каждую из них.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ведёт себя предсказуемо: при умножении на число k сумма распадается на два действия. Поэтому k(a + b) равно ka + kb, и вычисления становятся аккуратнее и быстрее.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добавить ещё одно число m, то удобно объединять коэффициенты. Формула (k + m)a = ka + ma показывает, как «разложить» умножение по частям и не пропустить знак.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 число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не теряет смысл при крайних значениях: 1·a = a, а 0·a = 0. Благодаря этим свойствам операция согласуется со сложением и служит опорой для геометрических преобразований.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коэффициентов также подчиняется правилу группировки: (km)a получается как k·(ma). Это помогает при сложных выражениях, когда сначала выгодно найти ma, а затем умножить результат на k.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подобием и масштабированием фигур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 похоже на масштабирование на чертеже. Если коэффициент равен 2, длины соответствующих отрезков увеличиваются вдвое; при 1/2 — уменьшаются в два раза, как при уменьшении рисунка по масштабу.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положительном коэффициенте вектор остаётся сонаправленным исходному, то есть «стрелки» не меняют сторону. Поэтому операция визуально напоминает увеличение или уменьшение одновременно направленных отрезков на 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коэффициентов и результат действия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разделяет случаи по знаку и показывает: знак влияет на ориентацию, а нулевое значение полностью «обнуляет» вектор.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разного k различаются только направление и факт существования вектора; модуль k определяет, во сколько раз меняется длина.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случаев: 3, -2, 0, 1/4, -1/2 (иллюстративный набор).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умножении вектора на число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меняют «на глаз» длину, но забывают умножить каждую координату. Правильный подход: умножайте координаты (x, y) или (x, y, z) на k одинаково и только затем судите о длине.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Умножили только длину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неточность — смешать умножение вектора на число с задачами, где умножаются два вектора (это другая тема). В школьных заданиях сейчас именно k·a: каждый компонент умножается на одно и то же число.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умножением векторов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отрицательном коэффициенте длина меняется по модулю |k|, а знак даёт разворот вектора на противоположное направление. Проверьте, куда «смотрит» стрелка, а не только величину координат.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учли разворот при k &lt; 0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9594"/>
            <a:ext cx="4348200" cy="21037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ответа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ответ по четырём признакам: знак коэффициента, направление, длина (по модулю) и координаты. Координатная проверка работает почти автоматически.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координаты получены умножением каждой компоненты на k, а знак отражён в направлении, ответ обычно корректен; случай k = 0 сразу выявляет ошибки.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проверки следует из определения k·a и правил знака и модуля.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на координатной плоскости
</a:t>
            </a:r>
            <a:endParaRPr lang="en-US" sz="273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вычислений для нахождения нового вектора k·a и учёта знака коэффициента.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физике и движении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часто изображают вектором: её направление показывает, куда движется тело, а длина — насколько быстро. Увеличение скорости в 2 раза соответствует умножению вектора скорости на 2. Если сменить направление, в формуле появляется минус.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Скорость: «стрелка темпом»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тоже удобно рассматривать как вектор. Когда шаг становится вдвое больше и по той же траектории, вектор перемещения увеличивается по длине, но остаётся сонаправленным. Если идти в обратную сторону, умножение получают с отрицательным коэффициентом.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 прямой и по плоскости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модуля коэффициента и изменения длины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длины нового вектора определяется модулем |k|: знак отвечает только за направление, а не за масштаб.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столбцов видно, что при |k| увеличивается в целое число раз, длина растёт во столько же раз; при |k| = 0 вектор становится нулевым.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из примера: |k| = 0, 0,5, 1, 2, 3 (связь с длиной).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3·(1, -2) и запишите координаты результата. Обратите внимание: коэффициент больше нуля, поэтому направление сохраняется, а длина должна увеличиться в 3 раза относительно исходной.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закрепления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 1/2·(6, 8) и 0·(-3, 5). В первом случае координаты уменьшаются вдвое, во втором все координаты становятся нулевыми, и получается нулевой вектор без направления.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Выполните -2·(4, 0). Здесь отрицательный коэффициент меняет направление на противоположное, а длина определяется модулем |−2|, то есть увеличивается в 2 раза; вторая координата остаётся 0.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коэффициент меняет длину вектора, а его знак управляет направлением. При k &gt; 0 направление сохраняется, при k &lt; 0 разворачивается, а при k = 0 получается нулевой вектор. В координатах каждую координату умножают на k.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2026-05-12T02:59:24Z</dcterms:created>
  <dcterms:modified xsi:type="dcterms:W3CDTF">2026-05-12T02:59:24Z</dcterms:modified>
</cp:coreProperties>
</file>