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группировки в алгебре: как упрощать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Объединяйте части выражения и считайте проще.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способ группировки в 7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быстрее работать с буквенными выражениями, находить общий множитель и уменьшать число шагов. Он особенно полезен при раскрытии скобок, упрощении записей и проверке преобразований.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группировка в математике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выражения объединяют по одному признаку: одинаковому числу, буквенному множителю или удобной сумме. Тогда запись становится короче, а вычисление — понятнее и быстрее.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группировка часто связана со скобками: части выражения объединяют, а затем упрощают. Так легче увидеть общий множитель и сохранить равенство преобразования.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подбирают так, чтобы в каждом шаге появлялся простой результат. Это может быть пара чисел, тройка слагаемых или произведение, которое легче посчитать устно.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приёма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 — не менять значение выражения, а только перестраивать его. Правильно выбранная группа помогает сделать решение наглядным и избежать лишних вычислений.
</a:t>
            </a:r>
            <a:endParaRPr lang="en-US" sz="13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в жизни и в математике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мы группируем вещи по признакам: учебники — по предметам, продукты — по полкам, а учеников — по командам. Принцип один: собрать похожее вместе.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или множители удачно подобраны, считать становится проще. Тогда сначала выполняют короткий промежуточный шаг, а затем получают ответ быстрее и аккуратнее.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группировка нужна, чтобы не теряться в длинных выражениях. Когда одинаковые части стоят рядом, их легче сравнить, объединить и упростить без лишних действий.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делает преобразование видимым: видно, какие части были объединены и почему. Это помогает не только решать, но и объяснять ход решения другому человеку.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способ группировки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в каких ситуациях приём особенно полезен.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группировка уменьшает число действий и делает решение более наглядным.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 7 класса, тема «Преобразование выражений»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способа группировки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приём полезен не только для ответа, но и для самого хода решения: он упорядочивает вычисления и облегчает работу с выражением.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выигрыш — сокращение числа операций; вместе с ним растут скорость и точность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преобразования выражений в 7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слагаемых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удобную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объединяют так, чтобы получались простые и знакомые результаты. Например, 48 + 52 сразу даёт 100, потому что числа дополняют друг друга до круглого числа.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Разбиваем на пары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длинной сумме удобно сначала составить пары, а затем сложить их результаты. Так выражение 19 + 31 + 21 + 29 превращается в две удобные суммы по 50.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буквенных выражениях можно менять порядок и объединять одинаковые части, если знак не меняется. Главное — не добавлять и не убирать слагаемые, а только перестраивать запись.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простой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произведении множители удобно объединить так, чтобы первый промежуточный результат был лёгким. Например, 2 × 5 × 8 лучше считать как 10 × 8.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повторяется один и тот же множитель, его можно заметить и использовать для упрощения записи. Тогда становится легче увидеть структуру произведения.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 лишних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быстрее получить ответ и не перегружать вычисление. Когда один промежуточный результат уже найден, оставшееся умножение обычно выполняется очень просто.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множителей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удобной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группы для упрощения выражения в 7 классе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скобка — две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умножают на сумму, его можно умножить на каждое слагаемое отдельно. Так выражение 6 × (10 + 4) превращается в 6 × 10 + 6 × 4, а затем в одно и то же значение. Именно поэтому группировка работает и в прямом, и в обратном направлении.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показывает, что разные записи могут означать один и тот же результат. Если раскрыть скобки правильно, значение не изменится. Это важно при преобразовании выражений: ученик видит не только ответ, но и связь между двумя формами записи.
</a:t>
            </a:r>
            <a:endParaRPr lang="en-US" sz="122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обратного хода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полезно идти наоборот: заметить общую часть в двух слагаемых и вынести её за скобки. Тогда длинная запись становится короче и аккуратнее, а выражение легче читать. На этом и строится способ группировки в алгебре.
</a:t>
            </a:r>
            <a:endParaRPr lang="en-US" sz="134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как основа приёма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одинаковую часть в каждом слагаемом. Если число, буква или выражение повторяются, их можно вынести за скобки и сократить запись.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сумму в скобках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оставшиеся части записывают в скобках. Так выражение становится короче, а его строение — более наглядным для проверки и преобразования.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обратное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связан с раскрытием скобок и помогает проверять решения. В 7 классе он особенно важен при упрощении буквенных выражений и разложении на множители.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пары чисел для устного счёта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чисел, которые дополняют друг друга до круглого числа, помогают считать быстрее и без лишних записей.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удобно получить 100, поэтому счёт выполняется быстрее и с меньшим числом промежуточных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устного счёта в пределах 100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группировка меняет вычисление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не само решение, а его удобство: после группировки обычно требуется меньше шагов и проще контролировать вычисления.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выигрыш даёт сокращение промежуточных действий; вместе с ним растут скорость и точность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иллюстрации влияния группировки на вычисления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группировке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613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части выражения объединяют случайно, без общего множителя или удобной суммы. Такая группировка не упрощает запись и часто запутывает ход решения.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умножение на сумму распределяют не ко всем слагаемым. Если хотя бы один член пропущен, равенство нарушается и ответ становится неверным.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875098" y="3990211"/>
            <a:ext cx="2961938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Пропущена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удачная на вид группировка требует проверки. Если раскрыть скобки и получить исходную запись, значит преобразование выполнено правильно и безопасно.
</a:t>
            </a:r>
            <a:endParaRPr lang="en-US" sz="982" dirty="0"/>
          </a:p>
        </p:txBody>
      </p:sp>
      <p:sp>
        <p:nvSpPr>
          <p:cNvPr id="14" name="Text 5"/>
          <p:cNvSpPr txBox="1"/>
          <p:nvPr/>
        </p:nvSpPr>
        <p:spPr>
          <a:xfrm>
            <a:off x="4847764" y="1783996"/>
            <a:ext cx="2970544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 знак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в скобки легко забыть минус перед группой. Особенно внимательно нужно работать с вычитанием, иначе преобразованное выражение изменит своё значение.
</a:t>
            </a:r>
            <a:endParaRPr lang="en-US" sz="950" dirty="0"/>
          </a:p>
        </p:txBody>
      </p:sp>
      <p:sp>
        <p:nvSpPr>
          <p:cNvPr id="15" name="Text 6"/>
          <p:cNvSpPr txBox="1"/>
          <p:nvPr/>
        </p:nvSpPr>
        <p:spPr>
          <a:xfrm>
            <a:off x="4847408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группировать так, чтобы исходное выражение стало другим по значению. Проверка помогает убедиться, что после преобразования получилась та же самая величина.
</a:t>
            </a:r>
            <a:endParaRPr lang="en-US" sz="9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построена так, чтобы сохранить равенство исходного и преобразованного выражений.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данных по признакам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признаку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удобно объединять по возрасту, цвету, оценке или виду объекта. Тогда в каждой группе оказываются элементы с одним общим свойством, и сравнивать их становится проще.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заметить различия между наборами объектов. По числу элементов в каждой группе можно сделать выводы о распределении, повторяемости и преобладающем признаке.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класс отвечает на вопрос по-разному, ответы можно распределить по вариантам. После этого легко подсчитать, какой ответ выбрали чаще, а какой — реже.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учебными задачами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 же подход используют не только в математике, но и в других предметах. Он помогает упорядочивать информацию, а затем представлять её в таблице или диаграмме.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по какому признаку будут делить данные: по цвету, значению, ответу или другому свойству. От этого зависит, как будут устроены строки и столбцы.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ячеек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каждый объект или результат помещают в подходящую строку и столбец. Таблица помогает не потерять данные и быстро увидеть, где есть повторяющиеся значения.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уже записаны, удобно сравнивать количество объектов в разных группах. Так легче находить большее, меньшее и одинаковое значение без долгих пересчётов.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таблица помогает замечать повторяющиеся изменения и записывать промежуточные результаты. Это полезно при поиске правил, проверке примеров и вычислении по образцу.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как результат группировки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способ группировки используется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группировки встречается и в арифметике, и в алгебре, поэтому его полезно применять не только на уроках, но и при проверке собственных вычислений.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приём нужен для устного счёта, но заметную роль он играет и в преобразовании выражений.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способов применения группировки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применения в алгебре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613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(7 + 3) + 5 сначала удобно объединить первые два слагаемых. Получается 10 + 5, а затем легко найти окончательный результат 15.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одинаковые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3x + 6x оба слагаемых содержат одинаковую букву. После сложения коэффициентов получаем 9x, и запись становится короче.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875098" y="3990211"/>
            <a:ext cx="2961938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удобную группу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группировка помогает увидеть более простой путь решения. Она не меняет значение выражения, но делает вычисление быстрее и понятнее.
</a:t>
            </a:r>
            <a:endParaRPr lang="en-US" sz="1015" dirty="0"/>
          </a:p>
        </p:txBody>
      </p:sp>
      <p:sp>
        <p:nvSpPr>
          <p:cNvPr id="14" name="Text 5"/>
          <p:cNvSpPr txBox="1"/>
          <p:nvPr/>
        </p:nvSpPr>
        <p:spPr>
          <a:xfrm>
            <a:off x="4847764" y="1783996"/>
            <a:ext cx="2970544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12 × 5 × 2 можно сначала сгруппировать 5 и 2. Тогда выходит 12 × 10, что сразу даёт 120 без лишних вычислений.
</a:t>
            </a:r>
            <a:endParaRPr lang="en-US" sz="1083" dirty="0"/>
          </a:p>
        </p:txBody>
      </p:sp>
      <p:sp>
        <p:nvSpPr>
          <p:cNvPr id="15" name="Text 6"/>
          <p:cNvSpPr txBox="1"/>
          <p:nvPr/>
        </p:nvSpPr>
        <p:spPr>
          <a:xfrm>
            <a:off x="4847408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Выносим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4a + 8b есть общий множитель 4, его можно вынести за скобки. Тогда получается 4(a + 2b), и структура выражения видна сразу.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делает выражения понятнее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группировки показывает, как из длинной записи получить более короткую и удобную. Он помогает считать быстрее, избегать ошибок и уверенно работать с выражениями в 7 классе.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2026-05-29T20:38:52Z</dcterms:created>
  <dcterms:modified xsi:type="dcterms:W3CDTF">2026-05-29T20:38:52Z</dcterms:modified>
</cp:coreProperties>
</file>