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география растениеводства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и хозяйство формируют карту культур мира.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обеспечивает людей пищей, животных — кормами, а промышленность — сырьём. Его размещение зависит от тепла, влаги, почв, труда и транспорта, поэтому аграрная карта мира очень неравномерна и постоянно меняется.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растениеводство важно для страны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 размещения сельскохозяйственных культур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1425" y="1287530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вегетация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культура требует своего теплового режима и длины безморозного периода. Если тепла недостаточно, растения не успевают пройти полный цикл развития и сформировать урожай.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48650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 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и обеспеченность влагой особенно важны для риса, кукурузы и овощей. В засушливых районах решающее значение приобретают орошение и влагосберегающие технологии.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05875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отличаются высоким плодородием и особенно благоприятны для зерновых и технических культур. На бедных почвах урожайность резко возрастает только при удобрении и грамотном севообороте.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1425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освоенность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удобны для механизированного земледелия, а горные территории ограничивают размеры полей и усложняют обработку. Поэтому большинство крупных аграрных районов приурочено к ровным пространствам.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448651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неблагоприятной среде успех обеспечивают засухоустойчивые сорта, точный подбор культур и современные агротехнические приёмы. Именно они позволяют расширять растениеводство за пределы природно выгодных районов.
</a:t>
            </a:r>
            <a:endParaRPr lang="en-US" sz="11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странами показывает, насколько важны масштаб пашни, механизация и устойчивость к климатическим рискам.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страны с крупными посевами и развитой агротехникой; место в рейтинге зависит не только от площади, но и от урожайности.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производители зерна в мире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FAOSTAT, зерновые культуры, ориентировочные данные за 2022 г.
</a:t>
            </a:r>
            <a:endParaRPr lang="en-US" sz="13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Зерновой пояс мира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равнины США и Канады удобны для механизированного земледелия: большие поля, ровный рельеф и умеренный климат создают условия для массового производства зерна.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Евразийские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Украины, юга России и Казахстана входят в ядро зернового пояса благодаря сочетанию плодородных почв, тёплого лета и больших площадей, пригодных для пашни.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полушарие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Аргентине и Австралии зерновые районы формируются в более сухих и континентальных условиях, но также ориентированы на крупные товарные партии и экспортные поставки.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урожай превышает внутренние потребности, зерно становится основой внешней торговли. Такие районы особенно тесно связаны с портами, элеваторами и транспортными коридорами.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20%
</a:t>
            </a:r>
            <a:endParaRPr lang="en-US" sz="2593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населения напрямую зависит от пшеницы как основного продукта питания.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 — одна из важнейших продовольственных культур мира и основа хлеба для миллионов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FAO; оценка по значению пшеницы в мировом рационе и агропроизводстве.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64279"/>
            <a:ext cx="3934500" cy="15564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и хозяйственные потребности формируют специализацию растениеводства.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культур определяется прежде всего теплом, влагой и плодородием почв; рядом с городами усиливаются овощи, садоводство и переработка.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сельскохозяйственные культуры и их география
</a:t>
            </a:r>
            <a:endParaRPr lang="en-US" sz="2191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определяют выбор культуры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климата, почв, водного режима и агротехники с урожайностью.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Рисоводство и значение водного фактора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94100" y="12299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Теплолюбивая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515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требует высокой температуры и длинного вегетационного периода, поэтому его выращивание сосредоточено в тёплых районах Южной и Восточной Азии.
</a:t>
            </a:r>
            <a:endParaRPr lang="en-US" sz="1030" dirty="0"/>
          </a:p>
        </p:txBody>
      </p:sp>
      <p:sp>
        <p:nvSpPr>
          <p:cNvPr id="13" name="Text 3"/>
          <p:cNvSpPr txBox="1"/>
          <p:nvPr/>
        </p:nvSpPr>
        <p:spPr>
          <a:xfrm>
            <a:off x="694100" y="24115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районы рисоводства связаны с Китаем, Индией, Бангладеш, Вьетнамом, Индонезией и Таиландом, где сочетание жары и влаги особенно устойчиво.
</a:t>
            </a:r>
            <a:endParaRPr lang="en-US" sz="1165" dirty="0"/>
          </a:p>
        </p:txBody>
      </p:sp>
      <p:sp>
        <p:nvSpPr>
          <p:cNvPr id="14" name="Text 4"/>
          <p:cNvSpPr txBox="1"/>
          <p:nvPr/>
        </p:nvSpPr>
        <p:spPr>
          <a:xfrm>
            <a:off x="694100" y="35931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риса вода важнее площади поля: именно стабильный водный режим определяет урожайность, а не только размеры посевов.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732725" y="12299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поля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Чеки, террасы и ирригационные системы позволяют удерживать воду на участке и выращивать рис даже там, где естественных осадков недостаточно.
</a:t>
            </a:r>
            <a:endParaRPr lang="en-US" sz="1165" dirty="0"/>
          </a:p>
        </p:txBody>
      </p:sp>
      <p:sp>
        <p:nvSpPr>
          <p:cNvPr id="16" name="Text 6"/>
          <p:cNvSpPr txBox="1"/>
          <p:nvPr/>
        </p:nvSpPr>
        <p:spPr>
          <a:xfrm>
            <a:off x="2732725" y="24115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1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Рисоводство формирует густонаселённые сельские районы и поддерживает продовольственное обеспечение миллионов людей, особенно в странах Азии.
</a:t>
            </a:r>
            <a:endParaRPr lang="en-US" sz="102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культуры и сырьевая специализация районов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Хлопчатник: культура жары и 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Хлопчатник особенно хорошо растёт в жарких и сравнительно сухих районах, где длительное лето помогает созреванию волокна. Поэтому его посевы тяготеют к территориям с высокой солнечной радиацией и устойчивым теплом. Такая специализация делает хлопок важным сырьём для текстильной промышленности.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Свёкла и подсолнечник: связь с переработкой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Сахарная свёкла лучше удаётся в умеренном поясе, а подсолнечник — в степных районах, где достаточно тепла и света. Эти культуры особенно ценны тем, что сразу связывают поле с перерабатывающим заводом: сахарным, масложировым или пищевым.
</a:t>
            </a:r>
            <a:endParaRPr lang="en-US" sz="12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групп меняется по странам, но зерновые почти везде остаются основой посевов и продовольственного баланса.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зерновых подтверждает их базовую роль в питании населения и кормлении животных; остальные культуры занимают меньшие, но важные ниши.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посевных площадей по основным группам культур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школьного курса географии; данные условно-иллюстративные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Овощеводство и садоводство вблизи крупных городов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Скоропортящаяся продукция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ягоды и зелень быстро теряют качество, поэтому их выгоднее выращивать рядом с потребителем. Это сокращает время доставки, снижает потери и делает снабжение более устойчивым.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пригородах развиваются теплицы, ранние овощи и цветоводство, где особенно важны круглогодичное отопление, полив и удобный выход на местные рынки сбыта.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садовые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южных районах лучше удаются виноград, абрикос, персик и черешня. Здесь больше тепла, длиннее сезон вегетации и выше вероятность получения качественного урожая.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логистики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транспортным узлам и перерабатывающим предприятиям уменьшает издержки и потери. Поэтому размещение овощеводства и садоводства тесно связано с городской агломерацией.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различаются не только набором культур, но и степенью товарности производства, связанной с транспортом, рынками и специализацией хозяйств.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концентрация растениеводства характерна для юга и чернозёмной полосы; в более северных и континентальных районах набор культур становится уже.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районы растениеводства в России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 России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неравномерность сельского хозяйства России
</a:t>
            </a:r>
            <a:endParaRPr lang="en-US" sz="1973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37775" y="1336699"/>
            <a:ext cx="2164503" cy="15109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преимущества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Чернозёмы, длинный тёплый сезон и удобные связи с рынками делают юг страны наиболее благоприятным для зерновых и технических культур, особенно подсолнечника и пшеницы.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72492" y="1336699"/>
            <a:ext cx="2164503" cy="15109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 лесостепь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природных зонах сосредоточены крупные массивы пашни. Здесь выше товарность растениеводства, а хозяйства ориентированы на массовое производство зерна и масличных культур.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07222" y="1336699"/>
            <a:ext cx="2164503" cy="15109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Нечернозёмная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тёплый климат и менее плодородные почвы уменьшают роль зернового земледелия. Поэтому здесь важнее картофель, кормовые культуры и развитие животноводства.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37775" y="2956274"/>
            <a:ext cx="2164503" cy="15109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полярных, горных районах и в зоне вечной мерзлоты полевое растениеводство почти невозможно из-за холода, короткого лета, переувлажнения или скудных почв.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72492" y="2956274"/>
            <a:ext cx="2164503" cy="15109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освоения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природных условиях и уровне инфраструктуры формируют мозаичную карту сельского хозяйства страны, где специализация территорий сильно отличается от юга к северу.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 международная торговля сельскохозяйственной продукцией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Зерно, соя, кукуруза, сахар, кофе, какао, чай, хлопок и растительные масла входят в число наиболее активно торгуемых товаров мирового сельского хозяйства.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экспортёров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поставщики способны заметно менять мировые цены и доступность продовольствия. Поэтому урожай в нескольких ведущих странах влияет на потребителей по всему миру.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логистики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терминалы, элеваторы и контейнерные линии соединяют районы производства с рынками потребления. Без развитой логистики даже высокий урожай не превращается в экспортное преимущество.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спроса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культур определяется не только природой, но и внешней торговлей, переработкой и спросом на мировом рынке. Именно это усиливает специализацию отдельных стран и регионов.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сельскохозяйственной культуры от поля до потребителя
</a:t>
            </a:r>
            <a:endParaRPr lang="en-US" sz="2173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производства и доведения продукции до рынка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основные угрозы урожаю связаны с конкретными мерами защиты и повышения эффективности 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повышается не одной мерой, а комплексом решений: водой, почвозащитой, селекцией и грамотной организацией земледелия.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растениеводства и пути повышения урожайности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 и агрономии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интенсивного земледелия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природных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пашни часто происходит за счёт лугов, степей и лесов. Это уменьшает биоразнообразие и делает природные сообщества менее устойчивыми.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и деградация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распашка, отсутствие защитных полос и неосторожное использование склонов усиливают водную и ветровую эрозию, из-за чего теряется плодородный слой почвы.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орошения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полив в засушливых районах может привести к засолению почв и ухудшению их структуры. В итоге урожайность снижается, хотя воды расходуется больше.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применение удобрений и пестицидов загрязняет почву, подземные воды и водоёмы. Поэтому всё большее значение приобретают точное внесение и экологичные технологии.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одинаковой площади посевов результат может сильно отличаться, если меняются условия влагообеспечения, качество семян и уровень механизации.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Наивысшая урожайность возникает при сочетании природных преимуществ и современных технологий; слабое звено в системе заметно снижает итоговый результат.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урожайность культур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автора по материалам школьного курса географии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растениеводства: природа, технологии и выбор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меняется вместе с климатом, рынками, наукой и транспортом. Его успех зависит от умения сочетать природные возможности территории с бережной, высокоэффективной агротехникой.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2026-06-03T01:29:00Z</dcterms:created>
  <dcterms:modified xsi:type="dcterms:W3CDTF">2026-06-03T01:29:00Z</dcterms:modified>
</cp:coreProperties>
</file>