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где Земля согревается сильнее всего и почему.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Земле теплее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получает солнечное тепло неравномерно: где-то лучи греют сильнее, а где-то слабее. На это влияют положение на планете, высота, облака, вода и времена года.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места теплее других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— самая тёплая полоса Земли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проходит посередине Земли, и там Солнце чаще светит почти прямо. Поэтому поверхность получает больше тепла в течение года, чем в других местах.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одинаковый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экваториальных странах день и ночь почти равны по длине. Долгой зимы там нет, а тепло держится почти круглый год, как будто лето забыло уходить.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тёплый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постоянного тепла и влаги вокруг часто растут густые зелёные леса. Воздух бывает тёплым и душным, словно невидимое тёплое одеяло.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который раскаляется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в пустыне солнечные лучи ничто не прячет. Песок и камни быстро нагреваются и могут стать очень горячими. Шагать по такому месту — дело не для босых лап.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почти без облаков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пустыней часто ясное небо, поэтому солнце светит прямо на землю. Облаков мало, и они не успевают закрыть поверхность от жары. Так пустыня получает много тепла сразу.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приносит прохладу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садится, пустыня быстро теряет накопленное тепло. Ночью становится заметно прохладнее, чем днём. Поэтому в пустыне жара и прохлада сменяют друг друга очень резко.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днём сильно нагреваются
</a:t>
            </a:r>
            <a:endParaRPr lang="en-US" sz="2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помогают или мешают теплу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9413" y="1674750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они закрывают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частично прячут солнечные лучи, и земля нагревается медленнее. В пасмурный день жара обычно мягче, чем под чистым и ярким небом.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39450" y="2798917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они держат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захода солнца облака не дают теплу быстро уйти в небо. Поэтому ночью под облаками бывает теплее, чем на открытом месте.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39400" y="3935983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дождливых местах легче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небо часто покрыто облаками и идут дожди, жара редко бывает очень сильной. Воздух остаётся мягче, чем в сухих пустынях.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океан смягчают жару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нагревается медленно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быстро становится горячей, а вода прогревается гораздо медленнее. Поэтому рядом с морем летняя жара обычно не такая сильная, как далеко от берега.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хранит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 большой тёплый запасник: оно принимает тепло и отдаёт его постепенно. Из-за этого погода у берега меняется спокойнее и без резких сюрпризов.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738681" y="382647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Мягче и летом, и зимой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лето часто прохладнее, а зима — мягче. Океан помогает температуре не прыгать слишком резко, словно аккуратный регулятор погоды.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место тёплым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причин: как Солнце, воздух, вода, высота и рельеф меняют температуру.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выше, тем прохладнее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Поднимаясь в горы, человек попадает в более холодный воздух. Даже в тёплой стране на вершине может понадобиться тёплая куртка, а иногда и шапка.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падает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среднем на каждый километр высоты температура уменьшается примерно на 6 °C. Поэтому горы заметно холоднее равнин, хотя находятся совсем недалеко.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может лежать круглый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очень высоких вершинах снег иногда не тает даже летом. Горы словно тянут холод к себе и удерживают его дольше, чем низкие места.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с высотой становится холоднее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объясняет, почему высокие горы часто холоднее равнин. Воздух наверху тоньше и прохладнее, поэтому там снег может лежать даже в тёплых странах.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°C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среднем на столько температура уменьшается на каждый километр высоты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вертикальный температурный градиент в тропосфере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46924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жаркие места на карте Земли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известных пустынь Земли. Здесь мало дождей, много солнца и огромные пространства без тени, поэтому дневная жара ощущается особенно сильно.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Руб-эль-Хали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пустыня в Аравии славится сухим воздухом и раскалённым песком. Солнце нагревает землю очень быстро, а прохлада приходит только ночью.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Смерти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жаркое место в США известно очень высокой температурой и сухой погодой. Низкое положение и ясное небо помогают солнцу нагревать землю почти без помех.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Австралия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внутренних районах Австралии много сухих пространств и мало облаков. Из-за этого солнце долго и сильно прогревает землю, а жара держится большую часть года.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зелёной крышей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тропическом лесу солнце щедро светит почти круглый год, но кроны деревьев образуют плотную зелёную крышу. Под ней воздух остаётся влажным и мягким, а тень спасает от палящего зноя, как огромный природный зонтик.
</a:t>
            </a:r>
            <a:endParaRPr lang="en-US" sz="948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тёплого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здесь идут часто, и земля долго остаётся влажной. Вода испаряется, немного охлаждая воздух, поэтому жара не кажется сухой и резкой. В лесу одновременно тепло, душно и удивительно свежо после ливня.
</a:t>
            </a:r>
            <a:endParaRPr lang="en-US" sz="996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дышит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деревья, лианы и густой подлесок создают много тени и укрытий. В таком месте трудно найти горячий открытый участок, как в пустыне. Поэтому тропический лес остаётся тёплым, но жара в нём переносится легче.
</a:t>
            </a:r>
            <a:endParaRPr lang="en-US" sz="963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лес тёплый, но не обжигающий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наклон Земли меняет тепло в течение года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движется вокруг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всё время обращена к Солнцу по-разному. Из-за этого освещение и нагрев поверхности меняются не одинаково в разных частях Земли.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Полушарие наклонено к Солнцу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половина Земли повёрнута к Солнцу сильнее, туда попадает больше света и тепла. В этом полушарии наступает лето.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Полушарие отвернуто от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 же часть Земли наклонена дальше от Солнца, лучи падают слабее. Тогда становится холоднее, и приходит зима.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снова повторяется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месяцев положение меняется, и времена года чередуются. Так на Земле появляются весна, лето, осень и зима.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показывает край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южный материк, почти целиком покрытый льдом. Солнце там стоит низко, а снег и лёд отражают большую часть света, поэтому поверхность нагревается очень слабо.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Гренландия тоже остаётся холодной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острова покрывает ледяной щит, который долго не тает. Даже летом воздух там прохладный, потому что солнечные лучи приходят косо и не прогревают землю сильно.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00106" y="3824907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полюсам тепла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области помогают увидеть простую закономерность: чем дальше место от экватора, тем меньше оно получает солнечного тепла. Поэтому у полюсов холодно почти круглый год.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холодные места так важны для понимания тепла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день и ночь распределяют тепло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экватора почти поровну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линии экватора день и ночь длятся почти одинаково в течение года. Поэтому солнечное тепло приходит ровно, без длинных светлых или тёмных сезонов.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64990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полюсов бывают крайности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у полюсов солнце может долго не заходить, а зимой — почти не показываться. Из-за этого тепло приходит неравномерно и очень необычно для нас.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91015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меняет жизнь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света много, поверхность успевает сильнее нагреться. Когда света мало, земля быстро остывает. Поэтому разные места на планете получают разное количество тепла.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такого отражения снег и лёд нагреваются медленнее, чем тёмная земля. Это помогает Арктике и Антарктиде дольше оставаться холодными.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света отражает свежий снег.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Observatory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40886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51769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3276" y="3135466"/>
            <a:ext cx="1890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50799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справляются с жарой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Прохладные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жарких странах дома строят с толстыми стенами, узкими окнами и тенью вокруг. Такие дома меньше пропускают горячий воздух и дольше сохраняют прохладу.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выбирают светлую и свободную одежду, чтобы телу было легче отдавать тепло. В ней удобнее двигаться и меньше перегреваться на солнце.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человек быстро теряет влагу, поэтому важно чаще пить. Вода помогает телу охлаждаться и поддерживать силы, когда солнце особенно старается.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в тени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самые жаркие часы люди стараются не бегать под палящим солнцем. Они отдыхают в прохладном месте, чтобы не уставать и не перегреваться.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и животные переносят жару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525" y="1652450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берегут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сухих местах у растений часто бывают маленькие листья, колючки или толстые стебли. Так они меньше теряют воду и лучше выдерживают жаркое солнце.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39550" y="2787611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ищут прохладу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прячутся в тень, роют норы или зарываются в песок. Это помогает им переждать самый горячий час и не перегреться.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839538" y="3922783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по расписанию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звери выходят на поиски еды утром и вечером, когда воздух уже не такой горячий. Природа умеет подстраиваться под жару почти как по часам.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самое тёплое место меняется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88138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начинает игру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одно место может прогреться сильнее других, если туда светит больше солнца. Но через несколько месяцев лидер по теплу уже может стать другим.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5696" y="3089850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вмешивается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ветер и дождь быстро меняют температуру. Даже очень жаркий район может стать мягче, если пришёл ветер с океана или небо закрылось облаками.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20163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тепла всё время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сухость воздуха и близость воды тоже влияют на результат. Поэтому на Земле нет одного вечного чемпиона по жаре — всё зависит от момента и места.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месту быть тёплым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солнечные лучи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лучи падают почти прямо, земля получает больше тепла за короткое время. Поэтому районы у экватора обычно прогреваются сильнее, чем места ближе к полюсам.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воздух и мало облаков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воздухе мало влаги и почти нет облаков, солнце свободно нагревает поверхность. Тогда днём становится жарче, а ночью земля быстрее остывает.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температура обычно мягче, потому что вода нагревается и остывает медленно. Морской воздух помогает жаре не становиться слишком резкой и упрямой.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воздух холоднее, поэтому самые тёплые районы чаще находятся на равнинах или в низинах. Чем ниже место, тем проще ему удерживать тепло.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Земле теплее всего и почему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Теплее всего там, где солнце светит прямо, воздуха мало и местность низкая. Поэтому самые жаркие места Земли — у экватора и в сухих пустынях.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2026-05-25T21:20:50Z</dcterms:created>
  <dcterms:modified xsi:type="dcterms:W3CDTF">2026-05-25T21:20:50Z</dcterms:modified>
</cp:coreProperties>
</file>