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4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Европа: пять стран, которые удобно сравнивать на уроке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стран Севера: Финляндия, Швеция, Дания, Исландия и Норвегия — сравним по природе, людям и хозяйству.
</a:t>
            </a:r>
            <a:endParaRPr lang="en-US" sz="34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Швеции, Дании и Норвегии схожие языковые корни, у Финляндии — уральская семья, у Исландии сохранились древние черты. Пять стран ценят безопасность и благополучие. Их удобно изучать как пример связи природных условий, истории и политики.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северные страны и почему их изучают вместе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занимает запад Скандинавского полуострова и имеет очень длинную береговую линию, поэтому море играет заметную роль в жизни людей. Рельеф здесь часто гористый, а прибрежные зоны плотно заселены.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северных стран на карте Европы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Норвегия, Дания и Швеция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находится к востоку от Швеции и славится большим количеством озёр. Исландия лежит в Северной Атлантике между Гренландией и Норвегией, поэтому она особенно тесно связана с океанскими процессами и ветрами.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и Исландия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1663"/>
            <a:ext cx="4151400" cy="198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выделяются страны с разной плотностью населения: Исландия заселена заметно разреженнее остальных, а Швеция — самая «многолюдная» по общему числу жителей. Столицы служат главными центрами притяжения.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Исландией и остальными странами особенно заметен: при меньшем населении она остаётся важным участником Северной Атлантики, а остальные страны образуют более густой «пояс» городов и прибрежных районов.
</a:t>
            </a:r>
            <a:endParaRPr lang="en-US" sz="1547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Площадь, население и столицы пяти стран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Округлённые оценки численности населения по открытым справочникам (без указания года).
</a:t>
            </a:r>
            <a:endParaRPr lang="en-US" sz="11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столицах и крупных прибрежных городах людей заметно больше, чем во внутренних малонаселённых районах. Это связано с работой, транспортом и удобством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Столбики показывают: Швеция заметно обгоняет остальные страны по населению, а Исландия выделяется самым малым значением. Остальные близки между собой.
</a:t>
            </a:r>
            <a:endParaRPr lang="en-US" sz="1577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Округлённые оценки численности населения по открытым справочникам (без указания года).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населения северных стран
</a:t>
            </a:r>
            <a:endParaRPr lang="en-US" sz="25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7228" y="1453774"/>
            <a:ext cx="258038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природные зоны Северной Европы
</a:t>
            </a:r>
            <a:endParaRPr lang="en-US" sz="2877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 от более умеренного морского на юге к более холодному на севере. Зимы длительные и снежные, а лето короткое и прохладное, поэтому сезонная жизнь людей сильно отличается.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Зимы и короткое лето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Северным полярным кругом бывают периоды полярного дня и полярной ночи. В обычные времена меняется световой режим, а вместе с ним — ритм работы и отдыха.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«качели»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ясные зимние ночи часто наблюдают северное сияние. Оно связано с высокими широтами, а в ландшафтах сохраняются ледники и участки с вечными холодными условиями.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и холодные пейзажи
</a:t>
            </a:r>
            <a:endParaRPr lang="en-US" sz="122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региона характерны густые леса, особенно в Финляндии и Швеции, а в Норвегии заметны горные районы. Берега и острова формируют привычные маршруты и виды хозяйственной деятельности.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горы и береговые зоны
</a:t>
            </a:r>
            <a:endParaRPr lang="en-US" sz="12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приспосабливаются к северному 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адаптации к холоду, снегу и особенностям освещения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узнаётся по фьордам, горам и морским пейзажам: они подчёркивают близость к океану и «вертикальность» рельефа. Исландия ассоциируется с вулканами и гейзерами, горячими источниками и ледниками, показывая активность недр.
</a:t>
            </a:r>
            <a:endParaRPr lang="en-US" sz="1494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и Исландия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часто связывается с озёрами, лесами и культурой сауны, а Швеция — с лесными территориями, озёрными ландшафтами и архипелагами. Дания даёт равнинный образ: побережья, острова и песчаные пляжи. Такие детали встречаются в учебниках и туризме.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и Швеция, Дания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символы пяти стран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викингов северные народы активно общались через морскую торговлю, переселения и походы. Моря и навигация соединяли районы Балтики и Северной Атлантики, влияя на образ жизни и ремёсла.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периоды Дания и Норвегия оказывались в союзах и личных унияx, а Швеция укрепляла позиции как королевство в Балтийском регионе. Эти связи объясняют общий набор культурных влияний при различиях в развитии.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долго испытывала влияние Швеции, а затем оказалась связана с российской историей. Исландия развивала традицию древнего парламента и литературу саг. История придаёт региону общие корни и характерные различия.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северных стран и общие исторические связи
</a:t>
            </a:r>
            <a:endParaRPr lang="en-US" sz="24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8005" y="1068000"/>
            <a:ext cx="250329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отражают историю региона: у части стран — северогерманская общность, у Финляндии — уральская традиция, а Исландия сохраняет древние черты. Английский широко применяется в образовании, туризме и науке.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языковые семьи подчёркивают сочетание общности и различий: географическая близость не всегда означает одинаковое языковое происхождение, но в регионе есть понятная «языковая карта».
</a:t>
            </a:r>
            <a:endParaRPr lang="en-US" sz="1216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северных стран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языковое классифицирование по лингвистическим справочникам (семейства и типологическое родство).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заметна ставка на модернизацию: услуги и технологии поддерживают промышленность, а морская торговля связывает страны с мировой экономикой.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отраслей показывает баланс между природными ресурсами и инновациями: экономика устойчива благодаря диверсификации и развитию технологий.
</a:t>
            </a:r>
            <a:endParaRPr lang="en-US" sz="1506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тематическое представление по направлениям экономики стран (без привязки к долям ВВП; точные проценты в задании не указаны).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 Северной Европы
</a:t>
            </a:r>
            <a:endParaRPr lang="en-US" sz="26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строится вокруг равных возможностей: много внимания уделяют чтению, самостоятельности и проектам, где дети учатся планировать, обсуждать и делать выводы вместе с одноклассниками.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дети и повседневная жизнь в северных странах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ценятся пунктуальность и уважение к личному пространству. Аккуратность поддерживается и в школе, и дома, а экологичные привычки проявляются в раздельном сборе отходов и разумном потреблении.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важна безопасная среда: удобные тротуары, парки и площадки рядом с домом, а также общественный транспорт, который помогает добираться до школы без лишнего стресса.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обычно насыщена внеурочными занятиями: в библиотеках работают секции, развиваются спорт и кружки, а расписание помогает сочетать учебу с активным отдыхом.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2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086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311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36" y="1203795"/>
            <a:ext cx="1729200" cy="165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4400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которые узнают с первой страницы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странах сказочный мир звучит по-особенному — спокойно и внимательно к деталям. Истории Ханса Кристиана Андерсена вдохновляют детей и взрослых, а иллюстрации легко представляются во время чтения. Такие сюжеты часто становятся основой школьных чтений и тематических выставок.
</a:t>
            </a:r>
            <a:endParaRPr lang="en-US" sz="966" dirty="0"/>
          </a:p>
        </p:txBody>
      </p:sp>
      <p:sp>
        <p:nvSpPr>
          <p:cNvPr id="10" name="Text 2"/>
          <p:cNvSpPr txBox="1"/>
          <p:nvPr/>
        </p:nvSpPr>
        <p:spPr>
          <a:xfrm>
            <a:off x="245263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дизайна IKEA и вкус к простоте
</a:t>
            </a:r>
            <a:pPr algn="ctr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IKEA ассоциируется с понятными формами, функциональностью и удобством в повседневности. В городских магазинах и в домах заметно, как вещи продуманы для разных жизненных ситуаций. Именно эта практичность хорошо подходит для иллюстраций: свет, порядок и простая геометрия.
</a:t>
            </a:r>
            <a:endParaRPr lang="en-US" sz="966" dirty="0"/>
          </a:p>
        </p:txBody>
      </p:sp>
      <p:sp>
        <p:nvSpPr>
          <p:cNvPr id="11" name="Text 3"/>
          <p:cNvSpPr txBox="1"/>
          <p:nvPr/>
        </p:nvSpPr>
        <p:spPr>
          <a:xfrm>
            <a:off x="4570859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Фестивальная музыка и культурные встречи
</a:t>
            </a:r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Норвежская музыка и традиции фестивалей собирают людей вокруг общих впечатлений. В рассказах о концертах чувствуется связь с местом: музыка звучит на фоне природы, портов и городских площадей. Для визуала подойдут сценические огни, открытые площадки и дружеская атмосфера.
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668908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Саги, сауна и архитектура с уважением к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Исландские саги, финская сауна и датская архитектура показывают разные грани одного подхода: беречь традиции и при этом жить удобно. В городах видно сочетание современности и исторической ткани — фасады, старые кварталы и новые решения. Это легко превратить в яркую серию иллюстраций.
</a:t>
            </a:r>
            <a:endParaRPr lang="en-US" sz="966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известная во всём мире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высокий уровень жизни связан с устройством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факторов: от налогов и институтов — к доступным услугам и доверию.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принцип — снижать выбросы и экономить ресурсы, поэтому экологические меры одновременно поддерживают экономику и повседневные привычки.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делают акцент на своих условиях, но общий курс один: возобновляемая энергетика и контроль воздействия на природу.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направлениям энергетики и экоподходам пяти стран (в задании указаны отрасли, но не даны точные доли).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экологические решения в северных странах
</a:t>
            </a:r>
            <a:endParaRPr lang="en-US" sz="23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126" y="1148225"/>
            <a:ext cx="3889148" cy="27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коротких «визитных карточек» показывают, как природа, наука и общественная традиция превращаются в узнаваемые символы.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случае узнаваемость опирается на сочетание «место + традиция»: либо природные особенности, либо достижения общества.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которыми известны северные страны
</a:t>
            </a:r>
            <a:endParaRPr lang="en-US" sz="2848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общеизвестные факты о странах; год основания Альтинга указан в задании (930).
</a:t>
            </a:r>
            <a:endParaRPr lang="en-US" sz="11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338" y="1205853"/>
            <a:ext cx="406125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активный отдых в северных странах
</a:t>
            </a:r>
            <a:endParaRPr lang="en-US" sz="2877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виды: лыжи и катки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особенно популярны лыжные трассы, катки и зимние турниры. Секции часто работают прямо в школах или рядом с домом, а маршруты подстраиваются под погоду.
</a:t>
            </a:r>
            <a:endParaRPr lang="en-US" sz="138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и сезонные сезоны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в межсезонье сохраняют интерес к футболу, а также к разным видам командного спорта. Важна привычка двигаться, поэтому тренировки легко планировать заранее.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и маршруты на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походы помогают почувствовать особенности местности: лес, берег, тропы и холмы. Такой отдых поддерживается и взрослыми, и школьными группами, потому что он безопасно организован.
</a:t>
            </a:r>
            <a:endParaRPr lang="en-US" sz="1298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водные прогулки летом
</a:t>
            </a:r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растёт доля велопрогулок по удобным дорожкам, а у воды востребованы каяки и прогулки вдоль берегов. Велосипедная инфраструктура делает движение частью обычного дня.
</a:t>
            </a:r>
            <a:endParaRPr lang="en-US" sz="12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289"/>
            <a:ext cx="2916900" cy="8488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1997089"/>
            <a:ext cx="2916900" cy="8488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2892889"/>
            <a:ext cx="2916900" cy="8488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825" y="3788689"/>
            <a:ext cx="2916900" cy="8488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483425" y="11404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 и Стокгольм: город и транспорт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Северной Европы современные здания соседствуют с историческими кварталами и набережными. Пешеходные пространства и удобный общественный транспорт снижают зависимость от машины. Это впечатление хорошо передаётся сериями кадров: улица, остановка, набережная и светлый фасад.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3483425" y="20362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Хельсинки: стекло, дерево и приглушённые оттенки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Хельсинки часто встречаются материалы, которые «держат» мягкий северный свет: стекло, дерево и светлые поверхности. Зелёные зоны встраиваются в городскую ткань, а велосипедные маршруты становятся понятной альтернативой. Для иллюстрации подходят виды на улицы с растительностью и современными кварталами.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3483425" y="29320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Копенгаген: практичность и зелёные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Копенгагена подчёркивает практичность: здания выглядят просто, но продуманно. Велосипедная инфраструктура и пешеходные направления делают центр «дружелюбным» к людям. С визуальной точки зрения удачны контрасты: исторические фасады и новые решения из светлых материалов.
</a:t>
            </a:r>
            <a:endParaRPr lang="en-US" sz="1006" dirty="0"/>
          </a:p>
        </p:txBody>
      </p:sp>
      <p:sp>
        <p:nvSpPr>
          <p:cNvPr id="12" name="Text 4"/>
          <p:cNvSpPr txBox="1"/>
          <p:nvPr/>
        </p:nvSpPr>
        <p:spPr>
          <a:xfrm>
            <a:off x="3483425" y="38278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Рейкьявик: связь с природой даже в 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Рейкьявик показывает, как городская среда учитывает климат и близость природы. В дизайне заметны энергоэффективность и рациональность, а рядом с домами появляется пространство для отдыха и прогулок. Для иллюстраций подходят кадры с береговой линией и светлой современной застройкой.
</a:t>
            </a:r>
            <a:endParaRPr lang="en-US" sz="997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архитектура и крупные города
</a:t>
            </a:r>
            <a:endParaRPr lang="en-US" sz="27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страны похожи и чем отличаются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сравнения: от общих признаков — к различиям и общему выводу.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Европа: пять стран, которые показывают устойчивый путь
</a:t>
            </a:r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Финляндия, Швеция, Дания, Исландия и Норвегия демонстрируют, как ресурсы, история и социальная политика формируют устойчивое общество. Регион объединяет безопасность, образование и экология, а различия делают сравнение особенно интересным.
</a:t>
            </a:r>
            <a:endParaRPr lang="en-US" sz="352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2026-05-11T21:15:05Z</dcterms:created>
  <dcterms:modified xsi:type="dcterms:W3CDTF">2026-05-11T21:15:05Z</dcterms:modified>
</cp:coreProperties>
</file>