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A: Starting a New Life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школа, новый город, новые возможности для роста.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нового начала важна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переезде и смене школы помогают говорить о знакомых подросткам переменах. Через них можно повторить лексику о доме, семье, чувствах и школьной жизни, а также потренировать английские фразы для рассказа о собственном опыте.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темы «Starting a new life»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 новая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move to a new place и start a new school помогают описать начало перемен. Они показывают, что герой оказался в незнакомом месте и должен привыкать к новым условиям.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neighbour, classmate и support нужны, чтобы говорить о тех, кто встречается рядом каждый день. Они помогают показать, кто может поддержать, подбодрить или стать другом.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feel lonely, feel excited и get used to помогают описать эмоции в первые дни. С их помощью рассказ становится живым и показывает, как меняется настроение со временем.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быт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timetable и homework относятся к повседневной жизни ученика. Они особенно полезны, когда нужно рассказать о расписании, уроках и новых правилах в школе.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at first, after a while, in the beginning, little by little и day by day помогают строить последовательный рассказ. Они показывают, как перемены происходят постепенно.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школа как первое испытание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первый день ученик встречает учителей, одноклассников и новые правила. Нужно понять, где находятся кабинеты, как устроено расписание и что делать в незнакомой обстановке.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одновременно возникают embarrassment, nervousness, curiosity and hope. Эти чувства помогают показать, что новое место может пугать, но при этом вызывает интерес и ожидание хороших перемен.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среде особенно заметны доска объявлений, шкафчики, план школы и номера кабинетов. Такие детали делают ситуацию более понятной и реалистичной для читателя.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 рюкзаком у входа в школу хорошо передаёт атмосферу первого дня. Дополнительные детали, например расписание или карта кабинетов, усиливают тему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связаны с новым началом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место редко вызывает только одну эмоцию: чаще всего переживания смешиваются и меняются в первые дни.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воодушевление обычно сильнее других чувств, а уверенность растёт по мере знакомства с людьми и правилами.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тематике раздела и типичным эмоциональным реакциям подростков.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разговора о переменах и адаптации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представить ситуацию, можно сказать: I moved to… или I started a new school. Эти фразы сразу показывают, что в жизни героя произошли важные изменения.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It was hard at first и I didn’t know anyone помогают честно описать начало. Они показывают, что адаптация не всегда бывает лёгкой и требует времени.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привыкание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slowly got used to it подчёркивает, что привыкание идёт шаг за шагом. Она хорошо подходит для рассказа о том, как человек становится увереннее.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и 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также make progress, learn new routines, ask for help и join a club. Эти выражения показывают, что герой не просто ждёт, а активно приспосабливается.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одноклассниками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talk to classmates помогает рассказать о первом контакте с новыми людьми. Она делает историю более живой и показывает, как рождается доверие в новом коллективе.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55719"/>
            <a:ext cx="5426700" cy="25856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старой и новой жизни: что меняется в первую очередь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стороны жизни подростка меняются после переезда или перехода в новую школу, а что помогает сохранить ощущение привычности.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меняются общение, распорядок и дорога, но знакомые привычки помогают быстрее почувствовать стабильность.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раздела.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привыканию к новому месту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 подросток постепенно переходит от неопределённости к уверенности.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учебная история раскрывает характер героя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часто чувствует себя одиноко и неуверенно. Но затем он начинает действовать: спрашивает дорогу, уточняет правила и пытается разобраться в новой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поступки показывают courage, patience, responsibility and openness. Именно они помогают понять, что герой способен справляться с переменами и не сдаваться после трудностей.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постепенно включается в школьную жизнь, читатель видит его развитие. Он учится доверять людям, принимать помощь и чувствовать себя частью нового коллектива.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для 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история помогает увидеть не только события, но и изменения внутри героя. Благодаря этому тема нового начала становится ближе и понятнее подросткам.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инструмент общения в новой среде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Can you help me? и Could you repeat that, please? нужны, когда ученик не понимает задание или дорогу. Вежливая просьба делает общение спокойным и понятным.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Nice to meet you помогает начать разговор с одноклассником или учителем. Оно делает первые контакты дружелюбными и снижает напряжение в новой среде.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do you mean? полезна, если нужно уточнить мысль собеседника. Она помогает избежать недоразумений и лучше понимать школьные инструкции.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себя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I’m new here сразу объясняют ситуацию и открывают путь к поддержке. Они показывают, что ученик только начинает привыкать к новому месту и нуждается в 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чаще всего возникают у подростка на новом месте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барьер часто мешает задать вопрос и быстро понять правила, а тоска по дому усиливает стресс в первые недели.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трудности связаны с общением и эмоциями, поэтому поддержка и практика языка особенно важны в начале адаптации.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Starting a new life; схема распределения трудностей составлена для учебной визуализации.
</a:t>
            </a:r>
            <a:endParaRPr lang="en-US" sz="7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57803"/>
            <a:ext cx="238229" cy="1905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57826"/>
            <a:ext cx="238229" cy="190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2814" y="2128318"/>
            <a:ext cx="1560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поддержка в новом классе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часто начинается с простого hello и улыбки. Такое начало помогает снять напряжение, показать уважение и сделать первый контакт в новом классе более естественным.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парта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за одной партой даёт возможность быстро поговорить, обменяться тетрадями и не чувствовать себя одиноко. Небольшие повседневные действия создают доверие между classmates.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уроками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одноклассник объясняет задание или делится записями, новичку легче включиться в учебный ритм. Поддержка в учёбе показывает, что kindness заметна в обычных делах.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хобби, семье или любимых предметах помогают лучше узнать друг друга. Такой разговор показывает внимание и делает общение более тёплым и уверенным.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школьники идут домой вместе, обедают или участвуют в кружке, одиночество уменьшается быстрее. Постоянное общение укрепляет дружбу и помогает почувствовать себя частью коллектива.
</a:t>
            </a:r>
            <a:endParaRPr lang="en-US" sz="9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привычки, которые помогают чувствовать себя увереннее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ежедневные привычки поддерживают учёбу, здоровье и спокойствие во время перемен.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объёма: короткие повторяющиеся действия постепенно улучшают самочувствие, внимание и уверенность в новой среде.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адаптации и школьных привычек.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решить проблему на новом месте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 трудности к понятному решению в школьной или бытовой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сохраняет, начиная новую жизнь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переезда человек продолжает говорить на своём языке дома и с близкими. Это помогает сохранять связь с семьёй и чувствовать, что важная часть личности остаётся прежней.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ужины, праздники и привычные правила создают чувство устойчивости. Такие традиции напоминают о доме и помогают легче переживать изменения в школе и в новом районе.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и вкусы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еда, фото, книги и памятные вещи не исчезают вместе с переменами. Они поддерживают настроение и показывают, что прошлый опыт остаётся значимой частью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 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Честность, уважение, доброжелательность и другие важные ценности человек переносит в новый этап. Именно они помогают строить отношения, принимать решения и чувствовать внутреннюю опору.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помогают быстрее почувствовать себя дома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переезда парк становится первым знакомым местом в районе. Там легко гулять, наблюдать за людьми и запоминать дороги, а спокойная обстановка помогает почувствовать себя безопаснее.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как тихая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можно не только читать, но и понять, как устроен новый район. Здесь дети находят спокойное место для уроков, а ещё могут встретить одноклассников и поговорить.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и клубы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быстро становится местом, где новый ученик видит привычную жизнь класса. Кружки, игры и совместные занятия помогают найти знакомых и почувствовать себя частью сообщества.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самостоятельности в первые месяцы после перемен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опирается на подсказки взрослых, но затем всё чаще действует сам: запоминает, планирует и уверенно использует новый распорядок.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повторений и практики, тем быстрее растёт уверенность, а самостоятельные действия становятся обычной частью дня.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постепенной адаптации в новой среде; значения отражают схему роста для наглядной иллюстрации.
</a:t>
            </a:r>
            <a:endParaRPr lang="en-US" sz="7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подростку нужна дополнительная поддержка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волнение не проходит долгое время и мешает сосредоточиться, подростку трудно учиться и общаться. В такой ситуации важно поговорить с родителями или другим взрослым, которому доверяют.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 сном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из-за переживаний становится трудно засыпать или просыпаться, организм быстро устаёт. Недосып делает человека более раздражительным и усиливает чувство напряжения в школе.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идти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утро перед уроками вызывает сильный страх, это уже не обычная неуверенность. Ранний разговор со взрослым помогает понять причину и уменьшить нагрузку.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от 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почти не общается с одноклассниками и избегает совместных дел, одиночество может усиливаться. Поддержка класса и учителя помогает вернуть чувство принадлежности.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ссоры дома или в школе мешают привыкнуть к новому месту. Взрослые могут помочь найти спокойный способ разговора и вместе решить проблему без давления.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успешного старта: семья, школа и личные усилия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адаптация становится легче, когда поддержка семьи, школы и самого подростка работает вместе.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опора не работает в одиночку: уверенность растёт там, где есть внимание взрослых, понятная среда и собственная регулярная практика.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адаптации и поддержки подростка.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показывает, как перемены, чувства, дружба и поддержка помогают подростку начать новую жизнь увереннее. Знание нужных фраз и слов делает этот путь понятнее и спокойнее.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 — новые возможности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2026-05-31T10:00:32Z</dcterms:created>
  <dcterms:modified xsi:type="dcterms:W3CDTF">2026-05-31T10:00:32Z</dcterms:modified>
</cp:coreProperties>
</file>