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чужой речи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чужие слова точно, кратко и понятно?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чужой речью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встречается в книгах, новостях, письмах и разговорах. Она помогает передать слова другого человека, сохранив смысл и, при необходимости, точную форму высказывания.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дословная передача слов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передает высказывание без изменений. Сохраняются порядок слов, обращение, вопрос или восклицание, поэтому читатель видит именно то, что сказал человек.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прямая речь заключается в кавычки, а слова автора помогают понять, кто говорит. Такой способ нужен, когда важно сохранить каждое слово без сокращений и пересказа.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речь используют в художественных произведениях, интервью и цитатах. Она делает текст более живым и позволяет услышать голос говорящего почти так, как в реальном разговоре.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 прямой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перед репликой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идут слова автора, после них обычно ставится двоеточие. Затем начинается прямая речь в кавычках, чтобы читателю было легко увидеть границу между частями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после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речь стоит первой, после нее перед словами автора обычно ставится тире. Этот знак показывает, где заканчиваются чужие слова и начинается пояснение автора.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знаков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прямой речи остаются вопросительный и восклицательный знаки. Они передают интонацию говорящего и помогают точно понять, спрашивает он, удивляется или радуется.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как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 — главный признак прямой речи на письме. Они показывают, что слова передаются дословно, а не в виде пересказа или краткого содержания.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прямой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помогают быстро увидеть, где стоят слова автора, а где — сама прямая речь.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схемах прямая речь выделяется кавычками, а знаки конца предложения сохраняют интонацию высказывания.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русскому языку: оформление прямой речи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передача смысла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дословности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передает содержание чужих слов, а не их точную форму. Это удобно, когда нужно кратко пересказать сообщение без лишних подробностей.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в косвенную речь нередко меняются местоимения и глаголы. Например, фраза «Я приду» может стать: он сказал, что придет.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для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косвенной речи используются союзы что, чтобы и частица ли. Они помогают связать главную и придаточную части предложения.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пересказа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особенно полезна в новостях, пересказах и учебных ответах. Она позволяет передать главное быстро, не повторяя длинную реплику дословно.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прямой речи к косвенной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преобразования прямой речи в краткий пересказ смысла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переходе в косвенную речь
</a:t>
            </a:r>
            <a:endParaRPr lang="en-US" sz="2701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часто меняются по смыслу: я становится он, мы — они, а ты может перейти в я или он. Это зависит от того, кто кому передает сообщение.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тоже часто изменяются по лицу и времени. Форма приду может превратиться в придет, а идем — в идут. Так сохраняется смысл сообщения в новом предложении.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прямой речи есть вопросительное слово, оно обычно остается и в косвенной речи: где, когда, почему. Благодаря этому легко понять, какой именно был вопрос.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поручения часто передаются с помощью слова чтобы. Например: учитель попросил, чтобы ученики открыли тетради. Такая форма показывает просьбу без точного повторения реплики.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способы передачи чужой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типах текстов способ передачи речи выбирают по цели: показать разговор, передать факт или сохранить точные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больше опираются на диалог и прямую речь, а новостные — на косвенную речь.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жанрам текстов в школьной практике; точные статистические данные не приводятся.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 разговор двух и более лиц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 отдельных реплик разных говорящих. Каждая реплика передает ответ, вопрос или реакцию и помогает увидеть, как развивается разговор между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на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каждая реплика начинается с новой строки и с тире. Такое оформление делает диалог понятным и помогает быстро различать, кто именно говорит.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часто встречается в сказках, пьесах и рассказах. Он делает текст более живым, показывает характер героев и помогает читателю лучше представить ситуацию общения.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диалогу можно понять, кто говорит спокойно, кто сердится, а кто удивляется. Интонация и выбор слов раскрывают отношения между собеседниками и ход беседы.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 точное воспроизведение фрагмента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воспроизводит чужие слова без искажений, поэтому в ней важно сохранять каждое слово, порядок мыслей и авторскую интонацию, если это требуется по смыслу и задаче текста.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ответе цитата помогает доказать мысль, а в литературе сохраняет особенно яркое выражение, которое нельзя заменить пересказом без потери точности и выразительности.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цитату заключают в кавычки и при необходимости указывают автора или источник. Это показывает, что текст принадлежит другому человеку и используется не как собственная формулировка.
</a:t>
            </a:r>
            <a:endParaRPr lang="en-US" sz="122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делает сообщение точнее и убедительнее: она позволяет опереться на слова автора, а не только на собственный пересказ, и помогает внимательно относиться к информации.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передачи чужой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правилам передачи чужой речи в русском языке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три способа передачи чужой речи по точности, оформлению и основной задаче в тексте.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тем, сохраняются ли слова дословно или передаётся только смысл, а также с тем, как текст оформляется на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показывают, кому принадлежат реплики, и помогают сразу понять, кто именно произносит фразу, отвечает на вопрос или начинает разговор.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объясняют ситуацию общения: кто спрашивает, кто возражает, кто шепчет или восклицает. Благодаря этому читатель лучше видит ход разговора.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 чувства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автора передаются не только речь, но и мысли, намерения, удивление или испуг. Это делает текст точнее и помогает понять внутреннее состояние героя.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оформлением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тесно связаны с прямой речью: от них зависит, где ставятся двоеточие, тире и кавычки. Поэтому важно узнавать их в предложении сразу.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и их значение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помогают передавать чужую речь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сказал, ответил и спросил подходят для обычной передачи речи без сильной оценки. Они помогают сообщить факт разговора спокойно и понятно, не отвлекая внимание на оттенки.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 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прошептал, воскликнул, возразил и попросил добавляют интонацию. По ним легко понять, говорит ли человек тихо, резко, эмоционально или вежливо.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 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передаются не слова, а внутренние действия, используются глаголы подумал, решил, вспомнил, испугался, удивился. Они помогают показать, что происходит в сознании героя.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глагол делает фразу выразительнее и точнее. Один и тот же ответ может звучать спокойно, сердито или радостно в зависимости от глагола автора.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Передавая чужую речь, важно учитывать цель текста. Для сообщения факта подойдёт нейтральный глагол, а для передачи настроения — более яркий и точный.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используются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передачи речи требуют разных знаков, поэтому на письме важно быстро узнавать нужную схему по оформлению и контексту.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Кавычки, двоеточие и тире особенно важны для прямой речи, а в диалоге и косвенной речи заметнее роль тире и запятых.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правилам оформления чужой речи в русском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сам
</a:t>
            </a:r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прямая речь делает персонажа живым: мы слышим его слова почти без посредника. Короткая реплика может сразу раскрыть характер, настроение и отношение к другим героям. Поэтому читатель быстрее запоминает человека и сцену.
</a:t>
            </a:r>
            <a:endParaRPr lang="en-US" sz="1411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или новости удобнее использовать косвенную речь. Она помогает передать главное, не повторяя длинный разговор дословно, и делает текст короче. Так легче сосредоточиться на факте, а не на подробностях беседы.
</a:t>
            </a:r>
            <a:endParaRPr lang="en-US" sz="1478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мысль из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или ответе цитата сохраняет важную формулировку автора. Она особенно полезна, когда нужно подтвердить правило, идею или вывод. Кавычки показывают, что слова не придуманы заново, а взяты из источника.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в литературе и учебных текстах
</a:t>
            </a:r>
            <a:endParaRPr lang="en-US" sz="28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передачи чужой речи
</a:t>
            </a:r>
            <a:endParaRPr lang="en-US" sz="294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по цели сообщения и степени точности передачи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передаче чужой речи
</a:t>
            </a:r>
            <a:endParaRPr lang="en-US" sz="2631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кавычек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речи иногда забывают кавычки, из-за чего чужие слова сливаются с авторским текстом. Тогда предложение становится неясным и теряет правильное оформление.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способов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 нужды соединять прямую и косвенную речь в одном предложении. Если часть фразы передаётся дословно, а часть пересказом, нужно оформить её особенно внимательно.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часто забывают слова что, чтобы или ли. Без них предложение звучит обрывочно и не показывает, передаётся ли сообщение, просьба или вопрос.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Сбитое тире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часто ошибаются с тире: ставят его не перед каждой репликой или забывают начать новую строку. Из-за этого разговор выглядит беспорядочно.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в косвенную речь местоимения и глаголы должны подстраиваться под новую форму. Если оставить я, ты или приду без изменений, смысл может исказиться.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способ передачи чужой речи по 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небольшим признакам можно быстро определить, как именно передана чужая речь: дословно, кратко, в форме разговора или как точная цитата.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видны кавычки и точная передача слов, это прямая речь или цитата; если есть тире в начале реплик, перед нами диалог; если союз и пересказ, это косвенная речь.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и оформления чужой речи в русском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речь: главное без лишних сложностей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речь можно передать точно, кратко или в форме диалога — выбор зависит от цели текста. Если запомнить признаки и знаки препинания, ошибки станут редкими.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2026-05-28T06:49:06Z</dcterms:created>
  <dcterms:modified xsi:type="dcterms:W3CDTF">2026-05-28T06:49:06Z</dcterms:modified>
</cp:coreProperties>
</file>