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деревня: основные вопросы и темы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деревни как основа общества Средневековой Европы — краткий обзор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– сердце средневекового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 по XVI век большинство европейцев жили в деревнях, занимаясь земледелием. Там формировались социальные связи, традиции и религия, которые объединяли сельское общество и определяли его уклад.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Европы в сельской глубинке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X–XI векам свыше 85% населения проживало именно в деревнях. Эти поселения были основной формой проживания и хозяйственной деятельности тех времен.
</a:t>
            </a:r>
            <a:endParaRPr lang="en-US" sz="92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плотность поселений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деревня насчитывала от 100 до 300 жителей. Археология помогает восстановить облик деревенских домов, амбаров и ключевых сооружений.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выявляют фундаменты и очаги, раскрывая подробности быта и масштабы проживания, что позволяет понять социальную структуру и привычки.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организация деревень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деревенских жилищ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строились из доступных природных материалов: древесина, глина и солома обеспечивали тепло и защиту. Крыши покрывались соломой, что было дешевым и практичным решением.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Жилое пространство объединяло семью и скот. Внутри располагался очаг, небольшая мебель из дерева, посуда из глины. Окна были маленькими или отсутствовали для сохранения тепла.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 способы хранения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составляли злаки, овощи и бобовые: рожь, ячмень, горох, капуста, лук и репа. Это обеспечивало калории и необходимые витамины.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молочные продукты встречались редко, преимущественно в праздничные дни, так как их производство было ограничено и связано с сезонностью.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еды использовали амбары и ямы, а также методы соления и сушки. Такие запасы позволяли переживать зимние месяцы.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жили вилланы — крестьяне с определённой свободой, и сервы — зависимые от феодала люди. Земля принадлежала феодалу или монастырю, что влияло на статус жителей.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Взамен права пользоваться землёй крестьяне платили оброк или исполняли барщину — труд на господских полях, а также помогали с ремонтом и другими обязанностями.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социальной структуры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начало нового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начиналась вспашка и посев полевых культур — главная задача для обеспечения урожая. Использовался деревянный плуг, а также мотыги и серпы для обработки земли.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отдых и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крестьяне ухаживали за скотом и занимались ремонтом инструментов и жилищ. Это время было менее напряжённым, но необходимым для поддержания хозяйства.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работы по сезонам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обеспечивали молоко, из которого делали масло и сыр, — важные продукты питания и источники жира.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скот: важнейшие помощники деревенских жителей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обеспечивали шерсть, необходимую для ткачества одежды и других текстильных изделий внутри дома.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откладывали яйца, которые были важным пищевым продуктом и базой для разных блюд.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Свинина была одним из главных видов мяса, особенно во время праздников, а также использовалась для запасов вяленого мяса.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ритмы жизни деревни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начинались активные полевые работы — сеяние и посадка, летом — уход за растениями и скотом, осенью — сбор урожая, а с наступлением зимы начинались домашние дела.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и климат играли решающую роль: урожайность зависела от дождей и температуры, что напрямую влияло на продовольственную безопасность общины.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вспашка и подготовка полей, крестьянские семьи активно вовлечены в посевные работы.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прополка, борьба с вредителями и забота о посевах, одновременно ухаживают за скотом.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сбор урожая и заготовка продуктов, а также подготовка к холодному сезону.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домашними ремёслами, уход за животными и ремонт жилища, завершение годового труда.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цикл работы в деревне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специализация труда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 пекари: важные профессии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играли ключевую роль, изготавливая и ремонтируя инструменты, оружие и подковы. Пекари обеспечивали деревню свежим хлебом, который был основой питания. Их труд был незаменим в повседневной жизни.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ремесленники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деревне были ткачи, изготовлявшие ткани, гончары, создававшие посуду и сосуды, и сапожники, шьющие обувь. Эти мастера обеспечивали самодостаточность общины и поддерживали её экономику.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обмен: внутренняя экономика деревни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ярмарки проводились один-два раза в месяц, где крестьяне продавали избыточные продукты, такие как зерно и яйца, и обменивали их на необходимые вещи, недоступные внутри деревни.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 обмена была натуральной: продукты и изделия менялись напрямую между соседями и торговцами, так как металлические деньги были редкими и использовались ограниченно.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бартер способствовали социальным связям и экономическому взаимодействию внутри деревенского сообщества, укрепляя устойчивость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130615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Община-соседство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деревни объединялись в общины для совместного решения вопросов землепользования и распределения обязанностей, что укрепляло социальную сплочённость и обеспечивало коллективную ответственность.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был совместный труд при уборке урожая и строительстве, когда соседи помогали друг другу, ускоряя работы и уменьшая трудовые затраты каждого семьянина.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сходах обсуждались и принимались решения по хозяйственным вопросам, установлению правил и норм внутри общины, что позволяло поддерживать порядок и согласие между жителями.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деревенской общины и общественные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сезонные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деревни отмечали Рождество, Пасху, Троицу и Ивана Купалу, совмещая церковные обряды с народными традициями. Эти события сопровождались песнями и праздничными трапезами, усиливая чувство единства.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игры и коллективные забавы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устраивались хороводы, песни и подвижные игры на свежем воздухе, способствовавшие укреплению социальных связей и радостному настроению всей общины.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украшения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 привлечения удачи дома украшали зелёными ветвями и цветами. Гадания и обряды во время праздников были неотъемлемой частью деревенских весельев и верований.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обычаи и коллективные развлечения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5%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 средневековой деревне владели чтением и письмом, что ограничивало возможности обучения за пределами семейных 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средневекового образования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учились у родителей основам труда, хозяйства и религиозным песням. Грамотность была редкостью и принадлежала преимущественно детям духовенства.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малых лет участвовали в работе: пасли животных, помогали на огородах и учились ремёслам от родителей. Этот труд развивал навыки и укреплял связь с сообществом.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свободное время дети играли в популярные игры: кости, жмурки, бегали, соревновались в силе и ловкости. Вечерами устраивались посиделки с рассказами, песнями и загадками для развития ума.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будни и развлечения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и преемственность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хозяйственные навыки передавались от старших к младшим поколениями, обеспечивая непрерывность традиций и устойчивость деревенской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и совместный труд укрепляли родственные связи, способствуя сплочённости и взаимопомощи внутри семейных ячеек.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предания, пословицы и обряды сохраняли историю и культуру, поддерживая чувство принадлежности и уважения к предкам.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зимние условия и частые пожары ставили семьи в опасность, требуя совместных усилий для восстановления и защиты имущества.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ремонт домов и инфраструктуры был необходим для поддержания жизнеобеспечения и безопасности всех жителей.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 болезни угрожали выживанию, поэтому община объединялась для взаимной поддержки: обмен продуктами, уход за больными и помощь вдовам.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взаимовыручки закрепляли моральные нормы, благодаря которым жители ощущали поддержку и ответственность друг за друга.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Трудности, опасности и взаимопомощь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леса и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обеспечивал дрова и стройматериалы, а река служила источником воды и рыбы. Эти ресурсы были жизненно важны и аккуратно использовались для поддержки деревенского хозяйства.
</a:t>
            </a:r>
            <a:endParaRPr lang="en-US" sz="99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духов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верили в существование домовых и леших, считая их защитниками или опасностями. Амулеты и обереги использовались для охраны от злых сил и сохранения урожая.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приметы и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поведению природы предсказывали погоду и урожай. Уважение к природным циклам сопровождало повседневную жизнь, влияя на распорядок труда и ритуалы общины.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и верования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деревня — фундамент общества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являлась основой стабильности, связующим звеном в передаче традиций, ремёсел и моральных норм. Коллективный труд и уважение к природе формировали прочный уклад, сохранившийся в культурном наследии.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2026-05-10T13:20:05Z</dcterms:created>
  <dcterms:modified xsi:type="dcterms:W3CDTF">2026-05-10T13:20:05Z</dcterms:modified>
</cp:coreProperties>
</file>