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Земли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ближайший естественный спутник Земли: около 384 400 км, влияет на приливы и помогает изучать космос.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Луну изучают на уроках географии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замечать, как меняются небо, освещение и морские приливы. В географии её используют как пример небесного тела-спутника: она объясняет фазы, различие «планета—спутник» и связь наблюдений с календарём.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Луны — примерно 3474 км, то есть она почти в 4 раза меньше Земли по размеру. Это влияет на то, как Луна выглядит с нашей планеты.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Луне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Луны значительно меньше земной — примерно в 81 раз. Поэтому сила тяжести на Луне слабее в среднем примерно в 6 раз: предметы легче.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Луны почти нет воздуха, поэтому там нет привычной погоды. Ветра и облаков не бывает, а поверхность быстро нагревается и охлаждается.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различий в гравитации и атмосфере, важны и температурные контрасты: днём до +127 °C, ночью до −173 °C.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Луна: сравнение размеров и условий
</a:t>
            </a:r>
            <a:endParaRPr lang="en-US" sz="289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Луна заметно меньше Земли, слабее удерживает предметы притяжением и практически не имеет защитного воздуха — поэтому условия сильно отличаются.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данные (средние значения), без указания конкретного издания/даты.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видимая сторона Луны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возвышенности и тёмные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стороне Луны, которую мы видим с Земли, есть светлые области и тёмные равнины. Светлые участки обычно относят к возвышенностям и горным районам.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и контраст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«моря» — это равнины, связанные с древними излияниями лавы, которая позже застыла. На поверхности также много крупных кратеров, среди них выделяется кратер Тихо.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фазы Луны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сменяются из‑за движения Луны вокруг Земли и изменения освещённой Солнцем части диска (цикл около 29,5 суток).
</a:t>
            </a:r>
            <a:endParaRPr lang="en-US" sz="8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 Земле всё время обращена почти одна и та же сторона Луны.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сведения (средние значения периодов обращения и вращения).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вокруг Земли занимает примерно 27,3 суток. На похожий срок приходится и поворот Луны вокруг собственной оси, что объясняет «неизменный» вид её лица.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отличаются тем, какая часть освещённого диска Луны видна с Земли.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Луны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меняется не сама Луна, а видимая часть освещённой Солнцем поверхности.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описания фаз Луны.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без атмосферы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почти нет атмосферы и жидкой воды, поэтому следы ударов и следы аппаратов сохраняются очень долго. Падения метеоритов оставляют кратеры, которые трудно «замыть» ветром или осадками.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реголитом — тонким слоем пыли, песка и мелких камней. Из-за этого лунная поверхность кажется сухой, серой и очень неровной, с многочисленными кратерами.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Кратеры, моря и лунные породы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лунные моря — это большие равнины, которые когда‑то заполнялись лавой. Со временем лава застыла, и теперь эти участки хорошо заметны даже без специальных приборов.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кратеры возникли после ударов метеоритов и астероидов. По форме и размерам кратеров учёные судят о том, как менялась поверхность Луны со временем.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лунного грунта, доставленные на Землю, показали: самые древние из них старше 4 миллиардов лет. Поэтому Луна помогает изучать далёкое прошлое Солнечной системы.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и трещины «живут» дольше, чем на Земле: на Луне почти нет воздуха и погоды, которые могли бы разрушать следы ударов и осыпать склоны.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поверхность Луны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главные визуальные особенности Луны — кратерность и реголит, а тёмные моря занимают меньшую площадь, но хорошо выделяются на снимках.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описаний морфологии Луны (без привязки к одному конкретному измерению), дата: 2026-05-12
</a:t>
            </a:r>
            <a:endParaRPr lang="en-US" sz="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Луна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гипотеза утверждает: молодая Земля столкнулась с крупным космическим телом примерно сопоставимого размера с Марсом, после чего выброшенное вещество оказалось на орбитах вокруг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выброшенного материала постепенно сформировалась Луна: частицы слипались, разогревались и остывали, а затем образовали единое тело, закрепившееся на своей орбите.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некоторых пород Земли и Луны и малое количество железа в лунном ядре поддерживают гипотезу; учёные уточняют её с помощью образцов и компьютерных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происхождение Луны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образцов к выводам: последовательность анализа и проверка моделей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гравитация притягивает воду сильнее с одной стороны Земли, поэтому формируются приливные «подъёмы», и уровень океана периодически меняется, особенно заметно у берегов.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в океане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тоже влияет на приливы, но его действие слабее: оно находится значительно дальше, поэтому его притяжение меньше, чем у Луны, хотя вклад солнца ощутим.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Луна и Солнце действуют согласованно, приливы становятся выше обычного; при другом положении их влияние частично компенсируется, и приливы оказываются ниже.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сила примерно пропорциональна притяжению с учётом расстояния. Поэтому ближайшая Луна создаёт более сильный приливный эффект, чем Солнце.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приливы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относительных величин показывает: Луна заметно сильнее, а Солнце — важный, но вторичный фактор, который меняет «высоту» приливов вместе с положением Луны.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обоснование приливного воздействия (масса и расстояние), расчётная относительная величина; дата: 2026-05-12
</a:t>
            </a:r>
            <a:endParaRPr lang="en-US" sz="5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изучали Луну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человека на лунной пыли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миссия Apollo 11 доставила на Луну первых людей. На изображениях видны следы от шагов, тени от астронавтов и мелкая серо-пыльная поверхность. Эти кадры помогли по-новому понять, как выглядит лунная среда вблизи.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приземления и посадочный 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Посадочный модуль мягко опускается к поверхности, а затем начинает работу на месте: сбор данных, подготовка и запуск действий экипажа. На фото запечатлены опоры, элементы оборудования и характерный лунный грунт. Так стало возможным получать сведения напрямую с поверхности.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Грунт, пробы и перенос знаний на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высадок и более поздних миссий на Землю доставляли лунные камни и реголит. Лабораторные исследования помогли уточнить возраст пород и их свойства. Благодаря этому учёные связывают наблюдения с моделями происхождения Луны.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04031"/>
            <a:ext cx="4039800" cy="254863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страны продвигались от первых полётов к высадкам и доставке образцов.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миссии исследования Луны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международный характер исследований: от достижений автоматических аппаратов к высадкам людей и изучению обратной стороны.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 миссиям (по общедоступным сведениям миссионных агентств и учебных справочников); дата: 2026-05-12
</a:t>
            </a:r>
            <a:endParaRPr lang="en-US" sz="5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14" y="1783200"/>
            <a:ext cx="213075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интересна для будущих исследований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сравнительно недалеко, поэтому на ней удобнее проводить проверки техники и тренировочные сценарии перед более дальними полётами.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Возможная вода в полярных кратерах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областях, в том числе в кратерах с длительной тенью, обнаруживают признаки водяного льда, который может пригодиться будущим миссиям.
</a:t>
            </a:r>
            <a:endParaRPr lang="en-US" sz="849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опасным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Луны помогает заранее понять, как защищать оборудование и людей от вредных факторов: радиации и экстремальных условий среды.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«естественная лаборатория»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почти нет атмосферы, поэтому следы процессов сохраняются долго. Это позволяет изучать историю поверхности без постоянного «стирания» ветром и водой.
</a:t>
            </a:r>
            <a:endParaRPr lang="en-US" sz="8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температур и слабая гравитация не дают человеку жить без защиты: требуются герметичные модули, система поддержания давления и план хранения воды с воздухом.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 Луне и их трудности для человека
</a:t>
            </a:r>
            <a:endParaRPr lang="en-US" sz="289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«нулевой» атмосферы и экстремальных температур делает Луну негостеприимной: чтобы присутствовать на поверхности, нужна инженерная защита от нескольких факторов сразу.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условий на Луне (температуры, слабая гравитация, отсутствие атмосферы и высокое излучение); дата: 2026-05-12
</a:t>
            </a:r>
            <a:endParaRPr lang="en-US" sz="4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Луны помогает понять движение небесных тел, смену фаз и причины приливов, а также то, как выглядит поверхность без атмосферы. Для школьной географии это наглядный пример связи космоса и Земли.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наша ближайшая «лаборатория» в космосе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2026-05-12T23:55:34Z</dcterms:created>
  <dcterms:modified xsi:type="dcterms:W3CDTF">2026-05-12T23:55:34Z</dcterms:modified>
</cp:coreProperties>
</file>