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Голосеменные растения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 растений с открытыми семенами, важная для природы и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появления голосеменных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возникли около 350 млн лет назад и долгое время доминировали на Земле. Они сыграли ключевую роль в эволюции растений до появления покрытосеменных.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голосеменных и их отличия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растения с семенами, которые созревают открыто на чешуях шишек, без защиты в завязи или плоде.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отсутствуют цветки и плоды; размножение происходит через шишки, которые служат органами полового цикла.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голосеменных могут быть игольчатыми или чешуевидными, что отражает их приспособления к среде обитания.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голосеменных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(Pinophyta)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голосеменных, включает вечнозеленые деревья с игольчатыми листьями. Они широко распространены в северных лесах, формируя богатые экосистемы.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(Cycadophyta)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тропические растения с пальмоподобным обликом. Их немногочисленные виды характеризуются крупными мужскими и женскими шишками.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 (Ginkgophyta)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Монотипный отдел, представлен реликтовым деревом гинкго билоба. Обладает уникальным веерообразным листом и широкой историей использования.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(Gnetophyta)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голосеменных в жарких и засушливых регионах, включает необычные растения с разнообразной морфологией, такими как эфедра и вельвичия.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хвойных подтверждают их доминирующую роль в экосистемах северных лесов.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насчитывают более 600 видов, включая сосну, ель и пихту. Это вечнозеленые деревья с игольчатыми листьями, создающие тайгу – обширные лесные массивы в холодных регионах.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уникальные представители голосеменных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Саговники — тропические древние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зонах растут около 100 видов саговников, напоминающих пальмы. Их необычные шишки и медленный рост делают их особенными в растительном мире.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билоба — живое ископаемое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вид гинкговых, сохранившийся до наших дней в Китае. Отличается уникальной формой листьев и используется в традиционной медицине.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— адаптации к засухе и жаре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включают около 90 видов, включая эфедру и вельвичию. Они приспособлены к суровым климатическим условиям, сочетая особенности голосеменных и покрытосеменных.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голосеменных по отделам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составляют большую часть видов, в то время как другие отделы представлены значительно меньшим числом.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Явно выражена доминирующая позиция хвойных среди голосеменных по количеству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ботанический индекс, 2024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голосеменного растения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обеспечивают прочное закрепление и добычу воды и питательных веществ из почвы.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содержит древесину с годичными кольцами и смоляные ходы.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или чешуевидные листья минимизируют потерю влаги и защищают от неблагоприятных условий.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размножения, где формируются семена; различаются по форме и размеру в зависимости от вида.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Шишки: органы размножения голосеменных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шишки содержат семязачатки, на которых развиваются семена после опыления. Обычно они крупнее и долговечнее мужских.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и пыльца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шишки вырабатывают пыльцу, которая переносится ветром к женским шишкам для опыления.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шишек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шишек варьируются: крупные у сосны, мелкие у ели, круглые у кедра. Эти особенности связаны с адаптациями к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голосеменного растения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и размножения голосеменных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опыления и распространения семян у голосеменных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голосеменных происходит исключительно при помощи ветра — пыльца переносится воздушными потоками на женские шишки для оплодотворения семязачатков.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покрытосеменных, голосеменные не имеют ярких цветов, запахов или нектара, поскольку их размножение не связано с привлечением насекомых и других животных.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 у большинства голосеменных происходит через ветер, однако некоторые виды, например кедр, используют животных, таких как кедровка, для разнесения семян.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 растений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ключевые отличия между этими двумя важными группами растений, отражающие особенности строения и размножения.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отличие голосеменных — открытое размещение семян и отсутствие цветков, что формирует отличные стратегии опыления и размножения.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биологический справочник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голосеменных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распространены повсеместно, присутствуют на всех континентах, кроме Антарктиды, адаптируясь к различным климатическим зонам.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хвойные леса образуют обширные тайговые и бореальные зоны, покрывая значительные территории России, Канады и Скандинавии.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регионах растут саговники, преимущественно в странах с тёплым и влажным климатом, где они занимают особые экологические ниши.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виды приспособлены к жарким и сухим областям, встречаясь в пустынях и полупустынях Азии и Африки, отражая широкий ареал голосеменных.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голосеменных в биосфере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создают большие лесные массивы, которые способствуют регулированию водного цикла и предотвращают эрозию почвы, сохраняя почвенный покров.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служат домом для множества животных, птиц и грибов, формируя устойчивые экосистемы с высокой биологической разнообразностью.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голосеменные участвуют в поддержании углеродно-кислородного баланса, поглощая углекислый газ и выделяя кислород в процессе фотосинтеза.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775" y="1378388"/>
            <a:ext cx="4402500" cy="7953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2775" y="2365123"/>
            <a:ext cx="4402500" cy="6062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2775" y="3159773"/>
            <a:ext cx="4402500" cy="60620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72775" y="3952867"/>
            <a:ext cx="4405500" cy="79591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голосеменных для человека: хозяйство и культура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568900" y="154069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для строительства и производства бумаги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породы ценятся за прочность и легкость, используются в строительстве домов и изготовлении мебели. Бумага и картон производятся из целлюлозы хвойных деревьев.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568900" y="248793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Смола, получаемая из хвойных, применяется в лакокрасочной промышленности, а также в парфюмерии и медицинских препаратах благодаря своим антисептическим свойствам.
</a:t>
            </a:r>
            <a:endParaRPr lang="en-US" sz="690" dirty="0"/>
          </a:p>
        </p:txBody>
      </p:sp>
      <p:sp>
        <p:nvSpPr>
          <p:cNvPr id="16" name="Text 4"/>
          <p:cNvSpPr txBox="1"/>
          <p:nvPr/>
        </p:nvSpPr>
        <p:spPr>
          <a:xfrm>
            <a:off x="568900" y="3282586"/>
            <a:ext cx="320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Кедровые орехи как пищевой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кедровых сосен являются ценным источником питательных веществ и входят в рацион питания многих народов, также используя в традиционной кухне и народной медицине.
</a:t>
            </a:r>
            <a:endParaRPr lang="en-US" sz="657" dirty="0"/>
          </a:p>
        </p:txBody>
      </p:sp>
      <p:sp>
        <p:nvSpPr>
          <p:cNvPr id="17" name="Text 5"/>
          <p:cNvSpPr txBox="1"/>
          <p:nvPr/>
        </p:nvSpPr>
        <p:spPr>
          <a:xfrm>
            <a:off x="572050" y="4115444"/>
            <a:ext cx="32088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 культурное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украшают парки и сады, а их вечнозеленая хвоя создаёт праздничную атмосферу на Рождество, например, использование ёлки как центрального символа зимних праздников.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голосеменных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саговники и отдельные хвойные находятся на грани исчезновения из-за уничтожения естественных местообитаний и медленных темпов размножения.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билоба и вельвичия удивительная — реликтовые виды с узким ареалом, охраняются и занесены в Красную книгу как объекты особой охраны природы.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голосеменных требует комплексных мер защиты и восстановительных программ, что является важной задачей экологии и биологического разнообразия.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голосеменных к суровым условиям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и кожистая хвоя снижает испарение влаги и защищает от холодного ветра, обеспечивая растениям выживание в экстремальных климатах.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Смоляные ходы в стволах служат барьером против вредителей и инфекций, предотвращая повреждение тканей и повышая устойчивость к вредителям.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 позволяет добывать воду из глубинных слоёв почвы, что особенно важно в засушливых и холодных регионах.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Вечнозелёность даёт возможность использовать солнечный свет круглый год, что повышает эффективность фотосинтеза даже в короткое лето.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голосеменных в очистку воздуха и экосистему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леса играют важную роль в снижении концентрации углекислого газа и обогащении атмосферы кислородом, поддерживая баланс газов.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леса способствуют значительному улучшению качества воздуха и стабилизации климатических условий на территории их распространения.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Института экологии леса, 2023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голосеменных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 — рекордсмен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высокое дерево в современном мире достигает высоты до 115 метров и живёт несколько тысяч лет, демонстрируя впечатляющие размеры и долговечность.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Мафусаил — древнейшее живое существо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этого дерева превышает 4800 лет, что делает его одним из старейших организмов на планете, сохранившимся с древних эпох.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хвои и смолы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Хвоя и смола голосеменных используются в народной медицине для лечения простудных заболеваний, обладают антисептическими и противовоспалительными свойствами.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голосеменных для природы и человека
</a:t>
            </a:r>
            <a:endParaRPr lang="en-US" sz="2784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древняя группа с огромным значением для экосистем и человечества. Их изучение важно для охраны природы и устойчивого будущего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2026-05-09T09:36:19Z</dcterms:created>
  <dcterms:modified xsi:type="dcterms:W3CDTF">2026-05-09T09:36:19Z</dcterms:modified>
</cp:coreProperties>
</file>