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Несовершенные грибы — группа без обнаруженной половой стадии размножения.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Группа Несовершенные грибы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учёные выделили группу грибов без известной половой стадии. Позже выяснили их связь с аскомицетами и базидиомицетами. Классификация долго опиралась на способ размножения.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термина и биологическая роль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Несовершенные грибы объединены в группу Deuteromycota из-за отсутствия выявленной половой фазы. Это условная классификация, основанная на внешних признаках.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Искусственная систематика Deuteromycota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строится на форме спор, строении мицелия и способах размножения. Эти показатели помогают выделять подгруппы внутри Deuteromycota.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 физиология как основа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молекулярной генетики многие виды пересмотрели и отнесли к аскомицетам или базидиомицетам, что улучшило понимание их эволюционных связей.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молекулярных методов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Таксономические особенности несовершенных грибов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конидиями — основной способ размножения и распространения этих грибов.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образование колоний с разнообразной формой и текстурой — отличительная черта группы.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половозрелых плодовых тел выделяет их среди многих других грибов.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изменчивость спороношений проявляется в разнообразии формы и окраски колоний.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несовершенных грибов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приспособлены к жизни в почве, обеспечивая разложение органики.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экологический диапазон отражает адаптивность этой группы к разным условиям.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Микологические исследования,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несовершенных грибов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028336"/>
            <a:ext cx="5955300" cy="26711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Микологическая литература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представители несовершенных грибов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рода: Penicillium, Aspergillus и Fusarium имеют разное значение для человека и природы.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содержит как полезные, так и опасные виды, влияющие на здоровье и сельское хозяйство.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44446"/>
            <a:ext cx="276900" cy="31645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Морфологическое разнообразие несовершенных грибов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тончайших микроскопических нитей до заметных невооружённым глазом пушистых колоний.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 колонии окрашены от белого и зелёного до чёрного, что помогает в идентификации видов.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обладают выраженным характерным запахом, влияющим на запах окружающей среды.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колоний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могут достигать нескольких сантиметров в диаметре, занимая значительные пространства.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Конидии формируются на кончиках специализированных гиф — конидиеносцев. Они представляют собой многочисленные споры, готовые к распространению на новые территории.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конидий и конидиеносцев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Конидии разносятся ветром, водой и животными, что обеспечивает быстрое и эффективное распространение видов даже на большие расстояния.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спор в природе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бесполого размножения: конидии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Содействуют образованию плодородной почвы, улучшая её структуру и биологическую активность.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Взаимодействуют с другими организмами в качестве паразитов и симбионтов, формируя сложные экологические связи.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разложении органических остатков, способствуя циркуляции питательных веществ в экосистемах.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несовершенных грибов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Penicillium chrysogenum стал первым источником пенициллина — антибиотика, спасшего миллионы человек.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грибов выделяют цефалоспорины, важные для лечения бактериальных инфекций.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вызывают микозы — грибковые заболевания кожи и внутренних органов у человека.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Возбудители аллергенных реакций оказывают влияние на здоровье людей с ослабленным иммунитетом.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несовершенных грибов в медицине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Fusarium, Alternaria и Botrytis являются главными возбудителями болезней злаков, овощей и фруктов, вызывая значительные потери урожая и ухудшая качество продукции. Эти грибы особенно опасны в условиях высокой влажности и плотности посевов.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растений используются биопрепараты с антагонистическими грибами, которые подавляют патогены. Такие методы позволяют снизить применение химикатов и сохранить экологию сельскохозяйственных угодий.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Несовершенные грибы в аграрном секторе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серьёзные потери наблюдаются в регионах с тёплым и влажным климатом, способствующим росту грибов. Это особенно актуально для посевов пшеницы и кукурузы.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Несовершенные грибы вызывают до 10% убытков в мировом урожае зерновых, что требует постоянного контроля и профилактики в агросекторе.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микологии,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урожая от несовершенных грибов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несовершенных грибов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бесполого размножения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Fusarium производит микотоксины, негативно влияющие на здоровье сельскохозяйственных животных и человека через заражённое зерно и корма. Они устойчивы к обработке и сохраняются в продуктах.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микотоксинов в пищевых продуктах представляет серьёзную угрозу для здоровья населения, поэтому проводятся строгие нормы контроля и мониторинга качества продукции.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Aspergillus выделяют афлатоксины — сильные яды, повреждающие печень и вызывающие отравления у человека и животных. Эти токсины опасны даже в низких концентрациях.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вещества: токсины и микотоксины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справочники, 2023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несовершенных грибов на здоровье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грибов, вызывающие заболевания и аллергии, их симптомы и уязвимые группы населения.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Несовершенные грибы вызывают разнообразные болезни и аллергии, особенно опасные для людей с ослабленным иммунитетом.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Penicillium применяются для создания знаменитых сыров, таких как рокфор и бри, благодаря способностям улучшать вкус и текстуру продуктов.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Aspergillus служит источником лимонной и глюконовой кислот, которые используются в пищевой и фармацевтической индустрии для консервирования и производства.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Ферменты, вырабатываемые несовершенными грибами, применяются в процессах брожения и разложения сложных веществ для улучшения качества напитков и продуктов.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используются для производства витаминов и дрожжевых препаратов, способствующих пищеварению и усилению питательной ценности питания.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пищевой промышленности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разрабатывают антибиотики следующего поколения, используя гены несовершенных грибов для повышения эффективности и борьбы с устойчивыми бактериями. Это открывает новые возможности в медицине.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антибиотики на базе генетических исследований
</a:t>
            </a:r>
            <a:endParaRPr lang="en-US" sz="1525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позволяет создавать биопрепараты, основанные на антагонистических грибах, которые являются экологичной альтернативой химическим средствам защиты сельхозкультур, снижая вред окружающей среде.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препараты для защиты растений
</a:t>
            </a:r>
            <a:endParaRPr lang="en-US" sz="1744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генетика несовершенных грибов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ДНК-секвенирования облегчает точное определение видов и их связей, что улучшает классификацию несовершенных грибов.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позволяет детально изучать морфологические структуры, выявляя уникальные признаки грибов, недоступные при обычном микроскопировании.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помогает анализировать геномы, выявляя новые биологически активные вещества и перспективные лекарственные соединения.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группы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исследования выявили половую стадию у некоторых ранее считавшихся несовершенными грибов, что повлияло на их систематическую классификацию.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Несовершенные грибы перестают быть монотипной группой, и их численность сокращается с развитием научных методов идентификации.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обнаруживаются новые грибные формы с неизвестными способами размножения и биологией, что стимулирует дальнейшие исследования.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подходы способствуют переосмыслению традиционной систематики, помогая лучше понять эволюцию и значение этих организмов.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Классификационные проблемы и перспективы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несовершенных грибов продолжает приносить важные открытия для медицины, сельского хозяйства и промышленности. Их потенциал в биотехнологиях остаётся одним из ключевых направлений науки.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Несовершенные грибы: вклад и будущие исследования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2026-05-07T13:42:41Z</dcterms:created>
  <dcterms:modified xsi:type="dcterms:W3CDTF">2026-05-07T13:42:41Z</dcterms:modified>
</cp:coreProperties>
</file>