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смысла: от Европы к независимости Америки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изменила мир, а Америка обрела свободу.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 — одна историческая линия
</a:t>
            </a:r>
            <a:endParaRPr lang="en-US" sz="2981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XII–XV веков изменила правила жизни, а Латинская Америка позже ответила борьбой за свободу. Между этими процессами есть прямая цепочка причин: города, деньги, знания и власть.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50" y="3241404"/>
            <a:ext cx="2705700" cy="16117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XII–XV веков на карте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западных и центральных землях Европы усиливались Англия, Франция, Испания и германские княжества. Именно здесь формировались важные политические и торговые центры.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связывала морскую торговлю Средиземноморья, а её города богатели на обмене товарами и опытом. Через них быстро распространялись новые идеи и практики.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море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дороги соединяли ярмарки, замки и королевские дворы. По ним двигались купцы, послы, священники и учёные, укрепляя связи между регионами.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обмена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34099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открывали выход к дальним рынкам и делали торговлю шире и прибыльнее. Это постепенно меняло значение портов и прибрежных городов.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4099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океану
</a:t>
            </a:r>
            <a:endParaRPr lang="en-US" sz="1400" dirty="0"/>
          </a:p>
        </p:txBody>
      </p:sp>
      <p:sp>
        <p:nvSpPr>
          <p:cNvPr id="20" name="Text 10"/>
          <p:cNvSpPr txBox="1"/>
          <p:nvPr/>
        </p:nvSpPr>
        <p:spPr>
          <a:xfrm>
            <a:off x="62953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Европа уже становилась сетью взаимосвязанных центров. Именно эта сеть позже помогла ей выйти за пределы собственного континента.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62953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XII–XV веков: лента перемен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городов, ярмарок и ремёсел усилило денежные отношения. Торговля стала важнее натурального обмена, а купцы постепенно превратились в заметную политическую силу.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торговли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расширили контакты Европы с Востоком. Вместе с товарами распространялись карты, знания и новые привычки, что меняло повседневную жизнь и мышление людей.
</a:t>
            </a:r>
            <a:endParaRPr lang="en-US" sz="792" dirty="0"/>
          </a:p>
        </p:txBody>
      </p:sp>
      <p:sp>
        <p:nvSpPr>
          <p:cNvPr id="15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 Востоком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укрепляли власть, собирали налоги и создавали более послушное управление. Феодальная раздробленность постепенно ослабевала, а государства становились более устойчивыми.
</a:t>
            </a:r>
            <a:endParaRPr lang="en-US" sz="782" dirty="0"/>
          </a:p>
        </p:txBody>
      </p:sp>
      <p:sp>
        <p:nvSpPr>
          <p:cNvPr id="17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монархов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 успехи мореплавания подготовили новые открытия. Улучшались корабли, карты и навигация, поэтому дальние путешествия стали намного реальнее.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и море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резко сократила население Европы и изменила рынок труда. Стало меньше работников, а их труд начал цениться выше, чем раньше.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перемены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17156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городов, торговли и королевской власти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появлялись рынки, где можно было быстро обменять товары и деньги. Это делало жизнь более подвижной и связывало разные области Европы.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рынок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объединяли ремесленников одной профессии и помогали им защищать свои интересы. Они поддерживали порядок в производстве и обучали новых мастеров.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Ремесленные цехи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 торговые дома делали большие сделки безопаснее и удобнее. Купцы могли хранить средства, брать займы и отправлять деньги в другие города.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кредиты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получали больше налогов и опирались на города как на источник людей, средств и поддержки. Так усиливалась центральная власть и росло значение государства.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монархии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Контакты, знания и кризисы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студенты сравнивали тексты, спорили и искали доказательства. Это помогало людям смотреть на мир внимательнее и задавать больше вопросов.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культура знания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унесла около трети жителей Европы. Нехватка рабочих рук изменила условия труда и заставила многих людей пересмотреть своё положение в обществе.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демографический удар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открыли европейцам новые территории и усилили обмен с Востоком. Через порты и рынки в Европу попадали ткани, пряности, карты и новые знания.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контакты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в Болонье, Париже и Оксфорде стали центрами учёбы. Там изучали право, богословие и философию, а знания начали передавать системно.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образования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война между Англией и Францией показала, что для победы нужны не только рыцари, но и постоянная армия, налоги и чёткое управление.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Италии и других центрах распространялось Возрождение. Люди больше интересовались человеком, природой и точными наблюдениями, а не только традицией.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моря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стали прочнее и удобнее для дальних переходов. Вместе с ними улучшались компас и морские карты, что помогало лучше держать курс.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открытиям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 века дальние путешествия стали гораздо реальнее. Европа получила инструменты, которые позже позволили выйти в Атлантику и за её пределы.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Возрождение и морская техника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 колониальную эпоху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владения Испании и Португалии делились на крупные административные области. Вице-королевства помогали метрополиям управлять огромными территориями на другом континенте.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Вице-королевства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Плантации, особенно сахарные, требовали большого количества труда и приносили прибыль в Европу. Экономика колоний была построена на неравном обмене и зависимости.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Плантации и труд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 давали серебро и другие ценные металлы, которые особенно важны были для колониальной торговли. Добыча часто велась тяжёлым и принудительным трудом.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 и металлы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соединяли Америку с Европой и Африкой. Через них шли товары, люди и деньги, а колониальная система становилась частью Атлантического мира.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связи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7263"/>
            <a:ext cx="3765900" cy="187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колонии и путь к независимости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изменения в Европе повлияли на колонии и почему из этого выросли движения за независимость.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перемены создали колониальную систему, а её жёсткость ускорила борьбу за свободу.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освобождения колоний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независимости складывались из экономического давления, социальных противоречий и политического кризиса.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раздражало колонии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особенно остро чувствовали неравные правила: они давали ресурсы метрополиям, но сами редко получали свободу решений.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причинах независимости стран Латинской Америки, оценка по учебным источникам.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болезненными оказались не только деньги, но и отсутствие равных прав: именно это подталкивало колонии к разрыву с метрополиями.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1804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Сан-Доминго было провозглашено государство Гаити.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Гаити; школьные и энциклопедические справочники.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год, когда восстание в Сан-Доминго привело к появлению Гаити — первому независимому государству, созданному в результате успешного антирабского восстания.
</a:t>
            </a:r>
            <a:endParaRPr lang="en-US" sz="26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добилась признания независимости.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Мексики; школьные и энциклопедические справочники.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завершил длительную борьбу Мексики за независимость: после выступления Идальго движение дошло до признания нового государства.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5 000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перешли Анды и помогли освободить Чили.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освободительного похода Хосе де Сан-Мартина; энциклопедические справочники.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Анд, которую Сан-Мартин привёл через горы, насчитывала около пяти тысяч человек — для похода через высокие перевалы это был выдающийся подвиг.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региона были освобождены при его участии.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Симона Боливара; школьные и энциклопедические справочники.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Боливар участвовал в освобождении трёх ключевых территорий на севере Южной Америки, а затем пытался объединить их в одно государство.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лента освобождения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35780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на Сан-Доминго стало первым крупным ударом по колониальной системе в Америке. Оно показало, что даже самая богатая колония может подняться против метрополии.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35780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перелома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09045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война за независимость началась как народное восстание и постепенно превратилась в общенациональное движение. После первых выступлений борьбу продолжили другие лидеры.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09045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борьба в Мексике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823106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Сан-Мартина через Анды стал одним из самых смелых военных предприятий эпохи. Победа в Чили открыла путь к ослаблению испанской власти в Перу.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823106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маршрут освобождения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55576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Кампании Боливара изменили карту северной части континента. Освобождение Венесуэлы, Новой Гранады и Эквадора показало, что успех приходит через последовательные победы.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55576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победы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728841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1820-х годах новые государства стали получать международное признание. Это закрепило распад колониальной системы, но не сняло всех внутренних проблем.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728841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независимости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победы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главным испытанием стало не само освобождение, а умение построить устойчивые институты, договориться о власти и обеспечить развитие экономики.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Латинской Америки XIX века; учебные материалы.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войне не означала спокойствия: новые государства быстро столкнулись с тем, что сложнее всего было создать порядок и согласие внутри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исторических процессов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XII–XV веков росли города, усиливалась королевская власть и расширялась торговля. Эти изменения создавали более богатые и управляемые государства, способные к дальним экспедициям.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набирает силу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мореплавания, картографии и знаний о мире сделало океанские путешествия реальнее. Именно так европейцы смогли добраться до Америки и подчинить её колониям.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океан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строились на зависимости: сырьё и прибыль уходили в Европу, а местное население часто не получало прав. Это усиливало недовольство и готовило почву для восстаний.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колониальной системы
</a:t>
            </a:r>
            <a:endParaRPr lang="en-US" sz="1318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колонии добились независимости, колониальная власть исчезла, но её последствия остались. Новым государствам пришлось решать вопросы неравенства, границ и управления почти с нуля.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результат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освободительные движения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независимость изменила политическую карту Латинской Америки, но не устранила все трудности сразу.
</a:t>
            </a:r>
            <a:endParaRPr lang="en-US" sz="149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освобождения Латинской Америки; учебные материалы.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 — политическая свобода пришла быстрее, чем экономическая и социальная справедливость.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большие перемены Атлантического мира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перемены создали условия для колониальной эпохи, а борьба народов Латинской Америки показала, что свобода требует не только победы в войне, но и долгой работы после неё.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2026-07-26T05:15:47Z</dcterms:created>
  <dcterms:modified xsi:type="dcterms:W3CDTF">2026-07-26T05:15:47Z</dcterms:modified>
</cp:coreProperties>
</file>