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подачи сигналов бедствия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подать заметный сигнал и быстрее получить помощь в любой ситуации.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подавать сигнал бедствия
</a:t>
            </a:r>
            <a:endParaRPr lang="en-US" sz="2728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остается без связи в лесу, на воде или в горах, счет идет на минуты. Простые сигналы помогают привлечь внимание даже без сложного оборудования.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одинаковых сигнала — свистка, вспышки или удара — легче отличить от обычных действий и быстрее заметить.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Общепринятый международный признак бедствия в практиках спасения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повторения помогают сразу понять, что это просьба о помощи.
</a:t>
            </a:r>
            <a:endParaRPr lang="en-US" sz="27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сигналы днем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знаки на открытом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Днем хорошо работают большие надписи SOS, HELP, буквы V и X, а также яркая ткань, куртка или флаг. Такие знаки видно издалека.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фоном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они на снегу, песке, поляне или ровной площадке. Чем больше размер и сильнее контраст, тем легче заметить сигнал с 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сигналы заметнее в разных условиях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какой способ обычно удобнее выбрать в зависимости от обстановки и времени суток.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один сигнал не универсален: заметность зависит от света, шума, расстояния и рельефа.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условий обнаружения сигналов, без точных измерений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сигналы бедствия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Свисток помогает подать сигнал дальше, чем голос, и при этом требует меньше сил. Три коротких свистка подряд воспринимаются как тревожный знак.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свистка нет, можно использовать три удара по металлу или три громких звука с паузой между сериями. Повторяемость делает сигнал узнаваемым.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лучше распространяется в тишине, а ветер, вода и густая растительность могут ослаблять его. Поэтому важно выбирать более открытое место.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сигналы ночью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помогают фонарь, экран телефона, зеркало и любой другой яркий источник света. В темноте даже короткая вспышка может стать заметной для спасателей.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свет мигает по схеме три коротких и три длинных вспышки, его легче распознать как сигнал бедствия. В ясную погоду солнечный луч от зеркала тоже заметен издалека.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подавать сигнал, если помощь рядом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появлении спасателей или других людей поблизости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Радиосвязь и телефонная связь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телефон, нужно звонить по номеру 112 и говорить спокойно. Короткое сообщение помогает диспетчеру быстрее понять, что произошло.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называют, кто звонит, затем — где находится человек. После этого сообщают, что случилось, и какая помощь нужна прямо сейчас.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используется радиостанция, фразы должны быть короткими и четкими. Лишние слова мешают передать главное и могут задержать помощь.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слабой связи важно повторять ключевые данные: место, опасность и количество людей. Это повышает шанс, что сообщение будет принято верно.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подачи сигналов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подходят для разных условий. Таблица помогает быстро выбрать самый уместный вариант.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Универсального сигнала нет: выбор зависит от места, времени суток и доступных средств.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подачи сигналов по типичным условиям использования
</a:t>
            </a:r>
            <a:endParaRPr lang="en-US" sz="7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бедствия на воде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воде первым заметят яркие предметы: оранжевую одежду, флажок, спасательное одеяло или любую ткань насыщенного цвета, поднятую выше линии борта.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привлечения внимания подходят три громких звука, три вспышки фонаря или свисток с паузами между сериями. Такой ритм легче распознать как просьбу о помощи.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контраст с водой и чем выше расположен сигнал, тем больше шанс, что его увидят с берега, лодки или 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подают сигналы в лесу и в горах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костра на открытой площадке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поляне путник выкладывает три костра треугольником и держит рядом запас сухого топлива. Такой знак хорошо читается спасателями и напоминает о бедствии даже издалека. Важно выбрать безопасное место, где огонь не перейдет на траву или ветки.
</a:t>
            </a:r>
            <a:endParaRPr lang="en-US" sz="87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Свисток и зеркало среди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густом лесу звук и отражение часто заметнее яркой одежды. Свисток помогает подавать повторяющиеся сигналы, а зеркало или блестящая поверхность — ловить солнечный луч на просветах между деревьями. Если рядом есть тропа, полезно оставить заметную метку у пути.
</a:t>
            </a:r>
            <a:endParaRPr lang="en-US" sz="810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гребень как точка видимости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сигнал лучше подавать с открытого гребня, каменной площадки или широкой поляны. Там не мешают деревья, и дым, свет или движение ткани заметны с дальних склонов. Чем выше место, тем больше шансов, что его увидят спасатели.
</a:t>
            </a:r>
            <a:endParaRPr lang="en-US" sz="810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какой сигнал работает лучше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показывает, какие способы обычно проще заметить без специального оборудования.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сигнала зависит от среды: в одном месте важнее связь, в другом — яркий знак, звук или свет.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ОБЗР; оценка по удобству обнаружения в типичных условиях, 2025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0600" y="1652893"/>
            <a:ext cx="442575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10253" y="3117266"/>
            <a:ext cx="37935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Подручные средства для подачи сигнала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Свисток или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Свисток удобнее голоса: он слышен дальше и требует меньше сил. Если свистка нет, можно подавать короткие повторяющиеся звуки с паузами между сериями.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ткань и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Шарф, куртка, пакет или кусок ткани яркого цвета хорошо выделяются на фоне воды, снега и травы. Их можно поднять, развернуть или закрепить на заметном месте.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Зеркальце и блестящие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Зеркальце, крышка от термоса или другая гладкая поверхность помогают направить солнечный луч. Такой отблеск особенно заметен в ясную погоду и на открытом пространстве.
</a:t>
            </a:r>
            <a:endParaRPr lang="en-US" sz="90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 и экран телефона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 и экран телефона помогают ночью и в сумерках, если заряд сохранён. Лучше подавать свет короткими вспышками и направлять его в сторону предполагаемых спасателей.
</a:t>
            </a:r>
            <a:endParaRPr lang="en-US" sz="9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связи нет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отсутствии телефонной связи и необходимости быстро стать заметным для спасателей.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подаче сигналов бедствия
</a:t>
            </a:r>
            <a:endParaRPr lang="en-US" sz="2773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и редкий сигнал легко теряется на фоне леса, ветра или шума воды. Если знак не повторяется, спасателям сложнее отличить его от обычных движений.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мешает действовать последовательно: человек расходует силы, делает лишние переходы и хуже заметен. Гораздо полезнее остановиться, выбрать место и подавать сигнал спокойно.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стоит беречь: слишком быстрая разрядка лишает последней возможности связаться с помощью. Лучше использовать его короткими попытками и по необходимости, а не беспрерывно.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дым требуют осторожности, а ложные сигналы недопустимы. Они могут отвлечь спасателей и задержать помощь тем, кто действительно находится в опасности.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бедствия: от прошлого к современности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SOS как международный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SOS появился как международный знак бедствия и стал понятным людям разных стран. Его ценят за простоту: три точки, три тире и снова три точки легко передать в любой обстановке.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рядом с простыми способами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 нему добавились мобильная связь, GPS, спутниковые и радиомаяки. Техника ускоряет поиск, но свет, звук и заметные знаки по-прежнему нужны там, где электронные устройства недоступны.
</a:t>
            </a:r>
            <a:endParaRPr lang="en-US" sz="11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сигнал заметят быстрее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скорость реакции влияют не только способ, но и видимость, погода и расстояние до людей.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яркие визуальные сигналы обычно распознаются быстрее, а слабозаметные способы требуют удачного фона и условий.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ОБЗР; условная сравнительная оценка, 2025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какой сигнал подходит к разной ситуации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выбрать способ, который лучше всего заметят в конкретных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всегда выбирают по обстановке: важны видимость, слышимость и доступные средства, а не один универсальный вариант.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спасательного сигнала
</a:t>
            </a:r>
            <a:pPr algn="ctr" indent="0" marL="0">
              <a:lnSpc>
                <a:spcPct val="90000"/>
              </a:lnSpc>
              <a:buNone/>
            </a:pPr>
            <a:r>
              <a:rPr lang="en-US" sz="3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сигнал бедствия заметен, повторяется и сразу понятен спасателям. Если использовать несколько способов одновременно — свет, звук, знак и связь, — шансы на быстрый отклик становятся выше.
</a:t>
            </a:r>
            <a:endParaRPr lang="en-US" sz="35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2026-05-20T22:22:58Z</dcterms:created>
  <dcterms:modified xsi:type="dcterms:W3CDTF">2026-05-20T22:22:58Z</dcterms:modified>
</cp:coreProperties>
</file>