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Заболоцкий. «Вечер на Оке»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тишина и размышление о времени в одном стихотворении.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его зрелая лирика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умел видеть в природе не только красоту, но и скрытый смысл. В «Вечере на Оке» особенно ясно слышны его спокойная интонация, точность наблюдения и философская глубина.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вечернего пейзажа и состояние лирического героя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действия: внимание сосредоточено на тихом вечере, реке и небе. Так создаётся ощущение замедленного, вдумчивого созерцания.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вечерний пейзаж передано чувство перехода: день уже ушёл, а ночь ещё не наступила. В этот момент особенно заметны течение времени и внутреннее настроение человека.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вмешивается в происходящее, а внимательно наблюдает природу. Его взгляд спокоен, собран и открыт к каждому изменению света и тишины.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 как центральный образ стихотворения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часть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 показана не просто как река, а как живая часть вечернего мира. Её широта, движение и спокойствие помогают почувствовать простор и тишину.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смысловой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реки поэт соединяет природу и человека. Ока становится символом течения жизни, поэтому обычная картина заката приобретает более глубокий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родной природы показана через вечерний свет, воду и небо. Пейзаж выглядит тихим, ясным и очень близким читателю.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не пустая, а наполненная ожиданием и вниманием. Она помогает услышать внутреннее движение мысли.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Уходящий день напоминает о времени, которое нельзя остановить. Переход от света к сумеркам делает картину особенно выразительной.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прожитом и размышление о жизни возникают ненавязчиво. Поэтому пейзаж становится способом говорить о человеке.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резкий, а постепенный переход от внешнего наблюдения к внутреннему размышлению.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усиливаются размышление и эмоциональная глубина: пейзаж превращается в философское наблюдение.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прочтение стихотворения Н. Заболоцкого «Вечер на Оке»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стихотворении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краски дня создают мягкое, спокойное освещение. Свет помогает увидеть, как природа незаметно переходит от ясности к сумеркам.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передаёт движение и глубину, но не выглядит бурной. Вода воспринимается как тихая и величавая часть вечернего пейзажа.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 вместе с угасанием дня. Его состояние усиливает чувство перехода и делает картину более просторной и воздушной.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помогает представить конкретное место наблюдения. Он связывает человека с рекой и делает пейзаж ощутимым, почти зримым.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Сумеречная дымка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дымка смягчает очертания предметов. Благодаря ей вечер кажется тихим, немного размытым и особенно задумчивым.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создаёт спокойный вечерний пейзаж и передаёт его настроение.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работают вместе: они делают природу живой, а вечер — не просто описанием, а состоянием души.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Заболоцкого «Вечер на Оке»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плавный и размеренный. Он напоминает спокойное движение воды и помогает читателю не спешить, а вдумчиво следить за картиной вечера.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строк поддерживает тишину и сосредоточенность. Мягкие интонации делают речь поэтичной, но при этом очень естественной и ясной.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звучанию стихотворение читается как тихое наблюдение. В нём нет резких переходов, зато есть ощущение замедления и внутреннего покоя.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текста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от наблюдения природы к философскому выводу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один внимательный взгляд читатель видит и реку, и настроение героя: созерцание превращает пейзаж в размышление о времени, тишине и красоте.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Заболоцкого «Вечер на Оке»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зрения объединяет внешний пейзаж и внутреннее раздумье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пейзаж в русской поэзии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как время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вечер часто становится моментом, когда стихает дневная суета и человек начинает слышать мир по-новому. Пейзаж уходит от яркости к мягким полутонам, а настроение становится более сосредоточенным.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души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нередко показывают, что состояние природы помогает понять внутреннее состояние человека. Сумерки, река, поле или лес не просто изображаются, а передают чувство ожидания, памяти и спокойного размышления.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дня к ночи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образ вечера, потому что он показывает переходное состояние. День еще не закончился, но уже начинается ночь, и в этой границе времени рождаются самые тихие и вдумчивые строки.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природу и человека в стихотворении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строится не на событии, а на внимательном переживании вечернего пейзажа и его тихого внутреннего звучания.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текста — наблюдение и тишина; через них природа становится языком размышления о времени и человеке.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распределение смысловых акцентов по стихотворению Н. А. Заболоцкого «Вечер на Оке»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52258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1847" y="1836742"/>
            <a:ext cx="254475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образ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 сразу рисует в воображении широкую воду, берег и отражения света. Конкретная картина помогает быстро запомнить место действия и представить его зрительно.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простые, но выразительные слова. Они не перегружают текст, а делают его ясным, поэтому картина природы складывается легко и естественно.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мягкий свет и тишина создают спокойную атмосферу. Такой тон легко удерживается в памяти, потому что он связан с привычным и понятным временем суток.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спокойным пейзажем чувствуется движение жизни. Это придает стихотворению глубину: читатель запоминает не только образ, но и мысль о быстром течении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 в стихотворении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образа и чувства помогает увидеть, как пейзаж становится частью внутреннего мира лирического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образе есть не только предметная деталь, но и настроение; поэтому пейзаж читается как переживание, а не как простое описание.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Заболоцкого «Вечер на Оке»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называет конкретное место — реку Оку. Благодаря этому читатель входит в реальный русский пейзаж, который воспринимается близко и узнаваемо.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стихотворения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«вечер» задает особое время суток, когда дневной свет уже слабеет. Это не просто обозначение часа, а знак тишины, перехода и замедления.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заглавии соединяются точность и обобщение: один природный вид становится образом завершения дня, когда особенно заметны течение времени и сосредоточенность мысли.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настраивает на чтение сразу в двух планах: как картину природы и как размышление о жизни человека, которое скрыто внутри пейзажа.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чтения настроение не остается одинаковым: стихотворение мягко переводит внимание от внешней картины к внутреннему переживанию.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эмоция — созерцательность; грусть не доминирует, а лишь оттеняет спокойный и уравновешенный финал.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движения стихотворения Н. А. Заболоцкого «Вечер на Оке»
</a:t>
            </a:r>
            <a:endParaRPr lang="en-US" sz="6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 точна и понятна: поэт избегает лишних подробностей и выбирает слова, которые сразу рисуют перед глазами вечерний пейзаж и его мягкие оттенки.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слова работают как краски и звуки одновременно. Благодаря этому читатель не только видит реку, небо и сумерки, но и ощущает тишину, движение и спокойствие.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делает текст доступным для школьника, но не упрощает смысл. Наоборот, именно ясные слова помогают поэту передать глубокое чувство и внутреннюю сосредоточенность.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для анализа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не существует сама по себе: она помогает увидеть, как человек размышляет о времени, памяти и смысле прожитого дня.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простое описание и философский смысл, потому что за неподвижностью пейзажа чувствуется движение мысли. В этом и проявляется мастерство Заболоцкого.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вечерний пейзаж становится формой выражения внутреннего мира лирического героя. Чем спокойнее картина, тем отчетливее слышится его задумчивость и скрытая грусть.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 Оке: пейзаж, который заставляет думать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Заболоцкого показывает, как обычный вечерний пейзаж превращается в размышление о времени, тишине и внутренней жизни человека. В этом его главная сила и красота.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2026-05-19T05:30:23Z</dcterms:created>
  <dcterms:modified xsi:type="dcterms:W3CDTF">2026-05-19T05:30:23Z</dcterms:modified>
</cp:coreProperties>
</file>