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Благинина. «Посидим в тишине»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вечер, забота о маме и тепло домашней любви.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Благинина писала для детей так, чтобы каждый мог узнать в стихах знакомую жизнь: семью, заботу, игры, природу и простые, но важные чувства.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Елена Благинина — поэтесса детства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замечает мамину усталость и понимает: ей нужен покой после дел и забот. Это наблюдение становится началом доброго поступка.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устала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решает вести себя тихо, чтобы не тревожить маму. В стихотворении забота выражена не словами, а спокойным и внимательным поведением.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тишины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любовь к близкому человеку может проявляться очень просто: в тишине, бережности и желании не мешать отдыху.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рядом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привычной домашней обстановке, где тишина помогает почувствовать уют, мягкость вечера и особую близость между ребёнком и мамой.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«Посидим в тишине» звучит мягко и спокойно. Уже в названии слышится ласковая просьба не шуметь и дать маме немного отдохнуть после хлопот.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есть и забота, и нежность, и уважение. Название словно заранее подсказывает читателю: главное здесь не действие, а доброе отношение к близкому человеку.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создаёт настроение уюта и покоя. Оно короткое, легко запоминается и очень точно передаёт главное событие стихотворения — тихий вечер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очень точное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в стихотворении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которой нужен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стихотворении не описана подробно, но её усталость чувствуется сразу. Ребёнок замечает, что после дел ей хочется покоя, и именно это делает образ таким живым и трогательным. Перед глазами возникает тихий вечер, когда в доме особенно важно не мешать.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вызывает у читателя уважение и нежность. Здесь не нужны долгие объяснения: достаточно одного взгляда ребёнка, чтобы понять, как сильно он любит и бережёт маму. Для иллюстрации подойдёт спокойная комната и мягкий домашний свет.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этом стихотворении связана с уютом дома и тихим отдыхом после забот. Картина получается очень простая и светлая: ребёнок рядом, в комнате спокойно, а в воздухе чувствуется внимание и любовь. Такой эпизод легко представить и легко полюбить.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показывает, что даже маленькая тишина может стать большой заботой о маме.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А. Благининой «Посидим в тишине»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важен один простой выбор: не шуметь, чтобы помочь близкому человеку отдохнуть. Это делает детский голос особенно искренним и понятным.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замечание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что мама устала после дел. Это простое наблюдение становится первым шагом к доброму отношению и внимательности.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тихое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мешать, герой выбирает спокойные действия и тишину. Он не отвлекает маму и бережёт её отдых.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настоящее чувство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 первый план выходит желание помочь по-настоящему. Забота проявляется в маленьком, но очень важном поступке.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забота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тексте: от обычного вечера к тёплому чувству заботы.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не выглядит скучной или пустой. Она помогает маме отдыхать, а дому — стать особенно уютным и спокойным, как будто всё вокруг говорит шёпотом.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тишина становится способом проявить любовь. Он не делает громких поступков, но именно его тихое поведение показывает настоящую внимательность и доброту.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словно напоминает: иногда помочь близкому проще всего без слов. Достаточно не шуметь, быть рядом и бережно относиться к чужому покою.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тишины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дом, где всё немного замедлилось. Такие детали помогают почувствовать тихий семейный вечер и настроение отдыха.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ожидание и наблюдательность. Ребёнок не спешит, а прислушивается к происходящему, и от этого сцена становится особенно трогательной.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шаги и спокойные действия героя создают живую картину. Читатель словно сам входит в комнату, где никто не хочет нарушить мамин покой.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делают текст очень близким детскому опыту. Это не сказочный мир, а обычный дом, где добро проявляется в простых и понятных вещах.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домашнего вечера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создаёт уют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стихотворении рождается не из вещей, а из добрых отношений. Ребёнок чувствует мамину усталость и старается окружить её вниманием и лаской.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делает дом спокойным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доме кажется особенно тёплым. В нём слышны доверие, спокойствие и желание не нарушить мамин отдых ни одним лишним звуком.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тихий вечер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выражений, поэтому его легко понять даже младшему школьнику. Слова здесь короткие, знакомые и очень живые.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понятный язык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обычных детских действиях и чувствах. Поэтому читатель быстро узнаёт знакомую ситуацию и легко представляет её в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помогает запомнить стихотворение наизусть. Оно звучит ясно, мягко и дружелюбно, будто тихий разговор в семье.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спокойно и ласково, словно ребёнок говорит шёпотом. Такая интонация сразу создаёт ощущение домашнего тепла и тишины.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Размеренное звучание передаёт неторопливый семейный вечер. Кажется, что всё в доме движется медленно, чтобы не потревожить мамин отдых.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помогает почувствовать доброту героя. В каждой строке слышится забота, а не просто молчание, и от этого текст особенно трогает.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читаются легко и плавно. Они напоминают тихую песенку, в которой нет резких звуков и лишнего шума.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близким проявляется в самых простых поступках. Иногда достаточно вести себя тихо, чтобы показать заботу и уважение к маминому отдыху.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усталость взрослого без долгих объяснений. Это учит быть внимательным к настроению другого человека и понимать его состояние.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стихотворении не громкое и не нарядное. Оно спокойно живёт в маленьком решении не мешать, не шуметь и беречь покой.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тёплый дом держится на внимании друг к другу. Из таких тихих поступков и складывается настоящая семейная любовь.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нежность и спокойствие. Хочется улыбнуться, потому что забота ребёнка выглядит очень искренней и по-доброму взрослой.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создаёт ощущение тихого семейного вечера. В нём есть уют, любовь и немного светлой грусти, когда особенно хочется беречь близкого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8669" y="1291100"/>
            <a:ext cx="18806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952" y="3055087"/>
            <a:ext cx="291497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для 2 класса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удобно читать на уроке. Ученики не устают и легко удерживают в памяти последовательность событий.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знакомо, когда взрослым нужен отдых, а в доме нужно говорить тише. Поэтому содержание быстро становится близким и 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ситуация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трудных выражений. Слова и действия ясны, а значит, младшие школьники могут уверенно читать и пересказывать стихотворение.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обычный вечер в семье. Ребёнок легко узнаёт в герое себя и понимает, как можно помочь маме без лишних слов.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 жизни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состояние близкого человека. Если мама устала, важно не шуметь и не мешать ей отдыхать.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как делать дом тёплым и дружным. Когда каждый бережёт покой другого, в семье становится спокойно и радостно.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забота бывает тихой. Для доброго поступка не нужны громкие слова — достаточно внимания, терпения и деликатности.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эта история похожа на жизнь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шаги по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идёт очень осторожно, будто по тонкому льду, только дома. Он не хлопает дверью, не шумит игрушками и выбирает самое спокойное занятие. Так обычный вечер превращается в добрый и внимательный.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забота важнее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 нужно ничего объяснять — достаточно тихо сесть рядом и не мешать. В такой момент ребёнок показывает любовь по-настоящему: без громких обещаний, но с большим сердцем и очень бережным отношением.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когда мама присела отдохнуть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уже тихо, и в комнате слышно только спокойное дыхание. Ребёнок замечает, что мама устала после дел, и старается играть почти бесшумно. Дом словно становится мягче и теплее.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сразу увидеть, что в стихотворении главное — забота, тишина и домашнее тепло.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Е. Благининой «Посидим в тишине»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слов точно передают настроение произведения и его главную мысль.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слышна любовь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Елены Благининой показывает, что настоящая доброта может быть очень тихой. Ребёнок бережёт мамин отдых, и в этом простом поступке особенно ясно звучат любовь и внимание.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2026-05-24T06:29:23Z</dcterms:created>
  <dcterms:modified xsi:type="dcterms:W3CDTF">2026-05-24T06:29:23Z</dcterms:modified>
</cp:coreProperties>
</file>