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Индия: страна рек, городов и великих открытий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города, религии и открытия древней Индии изменили мир.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возникла Древняя Индия
</a:t>
            </a:r>
            <a:endParaRPr lang="en-US" sz="212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сложилась на Индостане, где тёплый климат, муссонные дожди и большие реки создавали условия для земледелия, появления поселений и ранних городов.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Индостана и занятия жителей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59692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Инд и Ганга люди выращивали пшеницу, ячмень и рис. Урожай зависел от разливов рек и летних дождей, поэтому земледелие стало основой жизни многих общин.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695174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 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районах хорошо рос хлопок. Из него изготавливали прочную ткань для одежды, а ремесленники умели красить и обрабатывать её, создавая удобные вещи для повседневной жизни.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0669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давали древесину для строительства и топлива. Люди также приручали и использовали слонов: они помогали перевозить грузы, а в войсках служили сильной и заметной силой.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9692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пустыни и океан отделяли Индию от многих земель, но не мешали торговле. Через перевалы и морские пути сюда приходили купцы, идеи и новые товары.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2695174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природа поддерживала развитие ремёсел, обмена и городов. Сельское хозяйство давало пищу, а торговля соединяла жителей разных областей и делала страну более богатой.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цивилизации Инда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была одним из крупнейших центров цивилизации Инда. Здесь развивались ремёсла и торговля, а археологические находки показывают высокий уровень организации городского хозяйства.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поражает продуманной планировкой: прямые улицы, кирпичные дома, колодцы и каналы для отвода воды помогали людям жить в большом и упорядоченном городе.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печати с изображениями животных и знаками, которые пока не удалось прочитать. Эти находки показывают, что жители города умели записывать важную информацию.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Инда существовала примерно в 2600–1900 годах до н. э. Это один из самых ранних примеров городской культуры, созданной в Южной Азии.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древней Индии и их 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о городах цивилизации Инда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были известны крупнейшие города цивилизации Инда.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были хорошо спланированы, умели беречь воду и поддерживали обмен товарами на дальние расстояния.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росли города Древней Индии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природы, хозяйства и развития поселений в долинах Инда и Ганга.
</a:t>
            </a:r>
            <a:endParaRPr lang="en-US" sz="151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 и ведийская культура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упадка городов Инда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вышли арийские племена. Их образ жизни и верования постепенно стали основой новой культуры, которую называют ведийской.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песни, молитвы и правила жизни вошли в Веды. Эти тексты долго не записывали и передавали от учителя к ученику наизусть.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обрядов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Ведийская культура придавала большое значение жертвоприношениям, ритуалам и знанию священных правил, которые помогали людям понимать порядок мира и своё место в нём.
</a:t>
            </a:r>
            <a:endParaRPr lang="en-US" sz="15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варны древнеиндийского 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организовано по наследственному принципу: у каждой варны были свои занятия и своё место.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система варн в Древней Индии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Варны были не просто группами населения, а частью строгого общественного порядка, который определял обязанности человека с рождения.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Индуизм: главные боги и важные представления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бога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индуизме особенно почитали Брахму, Вишну и Шиву. Каждый из них связывался с важной стороной мира: созиданием, сохранением и разрушением.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Одними из главных книг считались Веды, а позже — большие поэмы и другие тексты. Они помогали людям узнавать мифы, правила жизни и религиозные обряды.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учил, что поступки человека не исчезают бесследно. Добрые дела приносят хорошие последствия, а плохие могут привести к трудностям в будущем.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была мысль о том, что душа не исчезает после смерти, а рождается снова. Поэтому человек должен был жить достойно и следовать своим обязанностям.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Будда и появление буддизма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Сиддхартха Гаутама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Сиддхартха Гаутама жил в VI–V веках до н. э. и получил имя Будда, что означает «Просветлённый». Его учение возникло в Северной Индии.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освобождению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Будда учил, что человек может уменьшить страдания, если будет жить доброжелательно, честно и спокойно, а также развивать самоконтроль и мудрость.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для 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не так жёстко делил людей по рождению, как система варн. Поэтому его идеи оказались понятны и близки самым разным людям.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буддизм распространился по Азии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распространялся постепенно: от Индии к соседним регионам, а затем далеко на восток, где его поддержали правители и торговые связи.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 Древней Индии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двигалось по торговым путям, а вместе с ним — монахи, тексты и новые обряды. Особую роль в его поддержке сыграл царь Ашока.
</a:t>
            </a:r>
            <a:endParaRPr lang="en-US" sz="154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Маурьев и царь Ашока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IV–III веках до н. э. Маурьи создали одно из первых больших государств Индии. Оно объединило многие земли и помогло установить более единые правила управления.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Ашоки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Ашока сначала вел тяжёлые войны, но после одной из них стал иначе смотреть на власть. Он стремился к миру, порядку и заботе о людях, а буддизм сделал важной частью своей политики.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надписи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приказу Ашоки ставили колонны с надписями, где говорилось о справедливости, уважении к людям и добрых поступках. Эти тексты помогают историкам узнавать о жизни той эпохи.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ступы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Маурьях строили дороги, укрепляли связи между областями и возводили ступы. Всё это делало государство более связанным, а буддизм — заметным далеко за пределами Индии.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Древней Индии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древних индийцев были разнообразны: они развивали государство, письмо, строительство, науку и медицину, а их открытия использовались очень долго.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Древней Индии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сферах древние индийцы оставили особенно заметный след и какие примеры сохранила история.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IV–VI века н. э.
</a:t>
            </a:r>
            <a:pPr algn="ctr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пришлись на период культурного подъёма и научных открытий в Индии.
</a:t>
            </a:r>
            <a:pPr algn="ctr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эпохи Гуптов
</a:t>
            </a:r>
            <a:endParaRPr lang="en-US" sz="365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усилились науки, литература и храмовое строительство. Эпоху Гуптов считают одним из самых ярких этапов древнеиндийской истории.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древнеиндийская наука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наблюдениях, которые лежали в основе календарей, счёта и практических знаний в Древней Индии.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Эпосы, которые помнили наизусть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и долг в «Махабхарате»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огромной поэме рассказывается о борьбе родов, верности семье и выборе между личным желанием и долгом. Герои совершают ошибки, учатся отвечать за поступки и показывают, что сила без справедливости опасна. Именно поэтому поэма стала близка многим поколениям читателей.
</a:t>
            </a:r>
            <a:endParaRPr lang="en-US" sz="143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Рамы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«Рамаяна» ведёт читателя через испытания, изгнание и поиски справедливости. Рама, Сита и Хануман стали образами мужества, преданности и верности. Сюжеты этой поэмы вдохновляли художников, сказителей и мастеров, которые изображали сцены из неё на стенах храмов и в народных картинах.
</a:t>
            </a:r>
            <a:endParaRPr lang="en-US" sz="1431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Древней Индии с другими странами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богатствами торговли были ремесленные и природные товары; именно обмен сделал индийские города важными центрами международных связей.
</a:t>
            </a:r>
            <a:endParaRPr lang="en-US" sz="147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истории
</a:t>
            </a:r>
            <a:endParaRPr lang="en-US" sz="1539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товары перевозили по морю и по сухопутным дорогам, связывавшим города с дальними рынками. Торговля знакомила Индию с новыми идеями и обычаями.
</a:t>
            </a:r>
            <a:endParaRPr lang="en-US" sz="136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жителей Древней Индии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59692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 кирпича, глины и дерева. В городах и деревнях они отличались по размеру, но обычно были простыми и приспособленными к жаркому климату и сезонным дождям.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695174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часто делали из хлопка, который хорошо подходил для тёплой погоды. Простые и удобные ткани носили и жители городов, и жители деревень.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0669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рационе были рис, лепёшки, овощи, молоко, фрукты и специи. Пища зависела от местности, но многие блюда были сытными и разнообразными.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9692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занимались земледелием, ремёслами, торговлей и военным делом. Каждый труд был важен для жизни общества и поддерживал богатство городов.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2695174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занимали семейные обычаи, праздники и обряды. Они помогали людям помнить о своих предках, богах и правилах поведения.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Индии в современном мире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 мире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десятичная система и знак нуля стали основой современного счёта. Без них было бы намного труднее записывать большие числа и выполнять вычисления.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 Азии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вышел далеко за пределы Индии и стал одной из крупных религий Азии. Его храмы, монастыри и учение повлияли на культуру многих народов.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идеи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Древнеиндийские тексты сохранили размышления о долге, добре и знании. Они по-прежнему помогают понять, как люди представляли смысл жизни и ответственность.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ступы, статуи и орнаменты Древней Индии признаны частью мирового наследия. Они напоминают о высоком уровне искусства и мастерства древних строителей.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истории Древней Индии
</a:t>
            </a:r>
            <a:pPr algn="ctr" indent="0" marL="0">
              <a:lnSpc>
                <a:spcPct val="100000"/>
              </a:lnSpc>
              <a:buNone/>
            </a:pPr>
            <a:r>
              <a:rPr lang="en-US" sz="33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подарила миру первые города, великие религии, яркие поэмы и важные научные открытия. Её наследие и сегодня помогает людям лучше понимать историю, культуру и знания.
</a:t>
            </a:r>
            <a:endParaRPr lang="en-US" sz="44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2026-06-01T01:43:47Z</dcterms:created>
  <dcterms:modified xsi:type="dcterms:W3CDTF">2026-06-01T01:43:47Z</dcterms:modified>
</cp:coreProperties>
</file>