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 личные имена в английском языке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артикли меняют смысл личных имен и названий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личными именами артикли работают не так, как с обычными существительными. Чтобы не ошибаться в письме, переводе и чтении, важно понимать, когда имя уже само указывает на конкретного человека, а когда нужен the.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 уроке английского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 в английском языке обычно пишутся без артикля: имя уже достаточно точно называет одного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нужен у обычного имени человека только в особых случаях.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артиклей с собственными именами в английском языке.
</a:t>
            </a:r>
            <a:endParaRPr lang="en-US" sz="8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артикль не ставится перед именем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случаях имя уже само указывает на конкретного человека.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личное имя, фамилия и прямое обращение сохраняются без артикля, потому что они уже обозначают конкретное лицо.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английской грамматики: собственные имена и обращения.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имена с титулами и должностями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титулом рядом с фамилией артикль обычно не нужен: Mr Brown, Mrs Carter, President Lincoln. Здесь слово обозначает форму обращения или должность при имени.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титул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 слов может писаться по-разному в зависимости от значения. Поэтому важно спрашивать себя: это часть имени или обозначение должности?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решает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называют не как часть имени, а как единственную должность или роль, появляется the: the Queen, the President, the Pope. Артикль подчёркивает уникальность.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Конкретная роль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встречается the с личными именами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для учебного обзора по теме.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чаще появляется не в обычных именах, а в устойчивых сочетаниях, где значение уже закреплено традицией языка.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the связан с семьями и титулами; именно эти случаи ученики запоминают в первую очередь.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семьи Johnson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табличке у входа написано the Johnsons, потому что речь идёт не об одном человеке, а о всей семье. Такая форма помогает сразу понять, что упоминается группа людей, живущих вместе или связанных родством.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Browns — это не один Brown
</a:t>
            </a:r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фамилия стоит во множественном числе, она превращается в название семьи: the Browns, the Smiths, the Kardashians. Артикль the показывает, что речь идёт о нескольких людях с одной фамилией.
</a:t>
            </a:r>
            <a:endParaRPr lang="en-US" sz="1171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на семейной фотографии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выставке рядом с фотографией семьи можно увидеть короткую подпись the Wilsons. Она читается легко и ясно: это не фамилия одного ученика, а название целой семьи.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и группы людей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нужен ли артикль перед именем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значении слова: человек, семья, титул, название или устойчивое выражение.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02598" y="3203566"/>
            <a:ext cx="25952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 с личными именами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страны и территории традиционно пишутся с the: the Netherlands, the Philippines, the United States. Здесь артикль является частью устойчивого названия и не опускается.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the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целых групп объектов тоже часто требуют the: the Alps, the Bahamas. Артикль помогает понять, что речь идёт не об одном месте, а о большой природной группе.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и островные группы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обычно пишутся без the: Paris, London, Madrid. Это самые простые примеры, где собственное имя уже само указывает на конкретное место.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городов без артикля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название звучит как привычное сочетание в языке, его лучше запоминать целиком. В таких случаях артикль нельзя добавлять или убирать по общему правилу.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устойчивые формы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страны и группы названий: сравнение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на основе правил употребления артиклей с географическими названиями.
</a:t>
            </a:r>
            <a:endParaRPr lang="en-US" sz="826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у городов артикль почти не встречается, а у некоторых стран и групп названий он закреплён в самой форме.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устойчивым и «групповым» является название, тем выше вероятность появления the.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книг, фильмов и произведений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07318" y="15410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сохраняется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7318" y="18227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официальном названии есть артикль, он остаётся на своём месте: The Hobbit, The Lord of the Rings, The Sound of Music. Писать нужно так же, как в английском оригинале.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7318" y="260577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пишется без артикля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7318" y="288745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именем писателя, режиссёра или автора артикль не ставится: J. K. Rowling, Roald Dahl, Shakespeare. Здесь речь идёт о человеке, а не о названии произведения.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318" y="36705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объект и автора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707318" y="39522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строка в тексте может относиться либо к книге, либо к человеку. Поэтому важно смотреть, что именно названо: произведение сохраняет своё официальное написание, а имя автора остаётся без артикля.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18" y="1340425"/>
            <a:ext cx="527356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в официальных названиях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официальные названия и общеизвестные примеры употребления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артикль ведёт себя в устойчивых английских названиях и почему нельзя менять его по общему правилу.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артикль закреплён в названии, его нельзя опускать или добавлять. Для имён людей артикль не нужен.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Прозвища и исторические имена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Король-Лев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исторических прозвищах артикль помогает соединить имя и особое качество человека. В сочетании Richard the Lionheart прозвище звучит как часть известного исторического образа, а не как обычное описание.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Грозный и великий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сочетания, как Ivan the Terrible, показывают, что the нередко появляется между именем и прозвищем. Артикль подчёркивает уникальность фигуры и помогает отличить историческое имя от обычного определения.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правительница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Catherine the Great артикль делает прозвище устойчивым и узнаваемым. Оно воспринимается как официально закреплённая историческая форма, которая часто встречается в учебниках, музеях и книгах по 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ученики чаще всего ошибаются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артиклей; обобщение типичных ученических ошибок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там, где одно и то же слово может обозначать и человека, и должность, и название группы или страны.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сложная зона — титулы и различие между городами и странами. Значение слова важнее механического правила про артикль.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формы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обычными именами артикль не ставится: правильно John и Maria, а не the John или a Maria. Имя уже само указывает на конкретного человека.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имена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об одной семье, используется the во множественном числе: the Smiths. Нельзя писать Mr. the Brown, потому что перед фамилией с титулом артикль не нужен.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 и семьи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города обычно пишется без артикля: Paris. Ошибка the Paris появляется, когда пытаются применять общее правило ко всем собственным именам без исключений.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страны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официальные формы нужно запоминать целиком: the Queen, The Beatles. Здесь артикль не ошибка, а часть закреплённого английского названия или титула.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названия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записью имени в английском тексте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форму без артикля или с the по значению слова и устойчивому употреблению.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в предложениях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имя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John lives in London. Здесь имя стоит без артикля, потому что оно уже обозначает конкретного человека. Такой пример помогает запомнить базовое правило для личных имён.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 с the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Queen visited the museum. В этом предложении the подчёркивает конкретный официальный статус, а не просто слово, обозначающее должность. Значение определяет форму.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 the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Smiths live near the school. Артикль показывает, что речь идёт не об одном человеке, а о целой семье. Множественная фамилия работает как название группы.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 the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are the Beatles. Здесь the является частью известного названия музыкальной группы. Такие случаи нужно запоминать как устойчивые, а не менять по общему правилу.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правил в одном месте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основные случаи и увидеть, когда артикль нужен, а когда форма остаётся без него.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артикля зависит от смысла: человек, семья, титул, место или закреплённое название. Это важнее формы самого слова.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правило по употреблению артиклей с личными именами и названиями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определяй, что названо: один человек, семья, титул или название. Без этого легко поставить артикль по ошибке.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имена и фамилии чаще всего пишутся без артикля. Это главное правило, которое встречается в большинстве предложений.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семье, уникальном титуле, прозвище или закреплённом названии, проверь, нужен ли the как часть формы.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сравни слово с примером в учебнике или словаре. Так проще запомнить устойчивые случаи и избежать типичных ошибок.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артикль с именами выбирают не по привычке, а по значению. Если это человек, семья, титул или устойчивое название, правило становится понятнее и легче запоминается.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артикль зависит от смысла имени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2026-05-30T22:28:48Z</dcterms:created>
  <dcterms:modified xsi:type="dcterms:W3CDTF">2026-05-30T22:28:48Z</dcterms:modified>
</cp:coreProperties>
</file>