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РВСН: состав, предназначение и вооружение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главный наземный компонент ядерной триады России?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ракетной эры к РВСН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войска стратегического назначения появились в 1959 году, когда развитие межконтинентальных баллистических ракет сделало стратегическое сдерживание постоянной задачей. Их создание изменило подход к обороне: на первый план вышли дальность, защищённость и устойчивость управления.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Предназначение РВСН в системе обороны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предназначены для поражения особо важных объектов противника на межконтинентальной дальности, включая органы управления, аэродромы стратегической авиации и районы базирования ядерных сил.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ударные возможности направлены прежде всего на инфраструктуру, от которой зависит управление войсками и продолжение войны: крупные промышленные, энергетические и военные центры.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готовность к применению делает РВСН главным инструментом стратегического сдерживания: потенциальный агрессор должен учитывать неизбежность ответного удара.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управление РВСН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вертикаль командования и боевого применения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состава РВСН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РВСН объединяет органы управления, боевые соединения и подразделения обеспечения.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войск построен так, чтобы соединения боевого применения были связаны с устойчивой системой управления и тылового обеспечения.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сведения о структуре РВСН Вооружённых Сил Российской Федерации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Шахта: защита и постоянная готовность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Шахтная пусковая установка создаёт ощущение неподвижной силы: она скрыта в укреплённой позиции и рассчитана на высокую стойкость к поражающим факторам. Такой комплекс постоянно находится в готовности, что особенно важно для сдерживания и гарантированного ответного удара.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Маршрут: манёвр и скрытность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грунтовый комплекс выглядит иначе: его сила в движении, рассредоточении и трудности обнаружения. Колонна может менять район патрулирования, использовать сложный рельеф и сохранять боеспособность даже при повышенном внимании противника.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Шахтные и подвижные комплексы РВСН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шахтных и мобильных носителей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соперничество, а взаимное усиление двух способов базирования.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шахтных и мобильных носителей повышает устойчивость РВСН и усложняет планирование возможного удара.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данные о структуре носителей РВСН, без указания на точную дату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ракетные комплексы РВСН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РС-24 «Ярс» — один из основных комплексов РВСН, применяемый в шахтном и подвижном вариантах и оснащаемый разделяющейся головной частью с индивидуальным наведением блоков.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«Авангард» отличается гиперзвуковым планирующим боевым блоком, который способен изменять траекторию полёта и тем самым усложняет перехват средствами противоракетной обороны.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РС-12М2 «Тополь-М» стал первым российским комплексом нового поколения и известен высокой автоматизацией, надёжностью управления и устойчивостью к поражающим факторам ядерного взрыва.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современными системами в составе войск ещё сохраняются отдельные комплексы предыдущих поколений, которые постепенно выводятся из боевого дежурства.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РС-24 «Ярс»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«Ярс» используется в шахтном и подвижном исполнении, что позволяет сочетать защищённость стационарной позиции с манёвренностью мобильного комплекса.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оснащается разделяющейся головной частью с боевыми блоками индивидуального наведения, повышая возможности преодоления противоракетной обороны.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Сокращённое время подготовки к пуску и скрытное перемещение делают «Ярс» одним из наиболее гибких и современных средств РВСН.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4582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РС-12М2 «Тополь-М»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создавался с расчётом на высокую стойкость к поражающим факторам и сохраняет работоспособность в условиях жёсткого воздействия на систему базирования.
</a:t>
            </a:r>
            <a:endParaRPr lang="en-US" sz="871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подготовка к применению максимально автоматизированы, что снижает вероятность ошибки и ускоряет действия боевых расчётов.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«Тополь-М» стал важным этапом развития отечественных стратегических ракетных систем и был ориентирован на противодействие современным средствам ПРО.
</a:t>
            </a:r>
            <a:endParaRPr lang="en-US" sz="85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год первый полк с «Авангардом» заступил на боевое дежурство.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обороны Российской Федерации, сообщения о постановке комплекса «Авангард» на боевое дежурство (2019).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комплекса к боевому дежурству стал важным этапом развития средств преодоления ПРО.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образцов вооружения РВСН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различия по типу базирования и боевым возможностям трёх современных комплексов и систем предыдущих поколений.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комплексы расширяют возможности РВСН, а устаревшие системы сохраняются лишь на этапе плановой замены и постепенного обновления парка.
</a:t>
            </a:r>
            <a:endParaRPr lang="en-US" sz="852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материалы Министерства обороны Российской Федерации и справочные данные по составу РВСН.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пункты и средства связи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РВСН строится по многоступенчатой вертикали: приказ проходит от высшего командования до боевых расчётов через защищённые каналы связи и обязательное подтверждение на каждом уровне.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устойчивости применяются несколько типов связи — кабельная, радиорелейная, радио- и спутниковая. Такое резервирование позволяет сохранять управление даже при повреждении отдельных линий или узлов.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пункты и автоматизированные системы контроля круглосуточно отслеживают готовность дежурных сил, что особенно важно в условиях ограниченного времени и высокой ответственности принятия решений.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подвижных ракетных комплексов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грунтовые комплексы размещаются на многоосных шасси высокой проходимости, способных двигаться по дорогам, грунтовым маршрутам и участкам с ограниченной видимостью, сохраняя автономность и скрытность.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Колонну сопровождают машины связи, технического обеспечения, охраны и инженерной поддержки. Такой состав позволяет быстро менять район, поддерживать боевую готовность и минимизировать уязвимость комплекса.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ракетных систем РВСН по поколениям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переход от первых межконтинентальных комплексов к более защищённым и автоматизированным системам.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не просто обновление техники, а последовательное усиление живучести, точности и устойчивости управления.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открытым историческим материалам о развитии РВСН.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Боевое дежурство и повседневная готовность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Круглосуточное дежурство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состав несёт службу без перерывов, чтобы обеспечить немедленную готовность к выполнению приказа и постоянный контроль за состоянием вооружения и техники.
</a:t>
            </a:r>
            <a:endParaRPr lang="en-US" sz="940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Регламентные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проверки и техническое обслуживание поддерживают исправность систем, помогают своевременно выявлять неисправности и сохраняют высокий уровень надёжности комплексов.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боевых расчётов отрабатывают точность действий, порядок взаимодействия и устойчивость к нештатным ситуациям, что особенно важно для ракетных войск.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позиций, командных пунктов и узлов связи снижает риск внешнего воздействия и помогает сохранять боеспособность в любых условиях обстановки.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приведения комплекса в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от получения приказа до контроля результата.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обеспечивают стратегическое сдерживание благодаря межконтинентальной дальности, постоянной готовности и возможности нанести ответный удар по важнейшим объектам противника.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Шахтные комплексы отличаются высокой защищённостью, а подвижные — манёвренностью и скрытностью, что повышает живучесть всей системы в сложной обстановке.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ограничениям относятся высокая стоимость вооружения, необходимость развитой инфраструктуры и постоянного обслуживания, без которых надёжная работа комплексов невозможна.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РВСН напрямую зависит от устойчивой связи, обученного личного состава и строгой дисциплины, поскольку ошибка на любом уровне может иметь серьёзные последствия.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РВСН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в составе ядерной триады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образуют наземный компонент ядерной триады и дополняют морские стратегические силы и дальней авиации, создавая взаимно поддерживающую систему сдерживания.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состоит в том, чтобы сделать потенциальную агрессию крайне рискованной: противник должен учитывать возможность гарантированного ответного удара по стратегически важным целям.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защищённых шахтных позиций, подвижных комплексов и устойчивого управления делает РВСН одним из ключевых факторов национальной безопасности и стратегической стабильности.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— опора стратегической безопасности
</a:t>
            </a:r>
            <a:endParaRPr lang="en-US" sz="3509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объединяют современные ракетные комплексы, устойчивую систему управления и высокую боеготовность, обеспечивая стране надёжное стратегическое сдерживание и сохраняемую способность к ответному удару.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2026-05-21T04:45:44Z</dcterms:created>
  <dcterms:modified xsi:type="dcterms:W3CDTF">2026-05-21T04:45:44Z</dcterms:modified>
</cp:coreProperties>
</file>