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image" Target="../media/image-19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верность воинскому долгу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Родине, ответственность и готовность защищать государство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ОБЗР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 связаны национальная безопасность, гражданская ответственность и военная служба. Она показывает, почему уважение к закону, символам государства и исторической памяти является частью зрелой гражданской позиции.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патриотизма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— это не только эмоциональная привязанность к Родине, но и уважение к её истории, языку, культуре и достижениям народа.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патриотизм проявляется через интерес к истории, уважение к государственным символам, добросовестную учёбу и участие в полезных делах.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выражается в чувстве сопричастности к судьбе страны, готовности действовать в интересах общества и нести личную ответственность за общий результат.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Воинский долг предполагает добросовестное исполнение обязанностей по защите Отечества, соблюдение присяги, приказов и требований воинской дисциплины.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содержание связано с готовностью защищать граждан, суверенитет и территориальную целостность страны, даже если это требует личных усилий и ограничений.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долга — самоконтроль, ответственность за свои действия, верность слову и понимание того, что безопасность общества важнее личного удобства.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Воинский долг как нравственная обязанность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защитника Отечества и их значение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формируют моральную и профессиональную готовность человека к служению.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Мужество, ответственность, дисциплина, товарищество и честность работают как единая система: они усиливают доверие, управляемость и устойчивость коллектива.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нравственных требований к защитнику Отечества, сформулированных в материалах по ОБЗР
</a:t>
            </a:r>
            <a:endParaRPr lang="en-US" sz="5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0721"/>
            <a:ext cx="5433300" cy="7640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100750"/>
            <a:ext cx="5433300" cy="7640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2962578"/>
            <a:ext cx="5433300" cy="7640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0750" y="3824411"/>
            <a:ext cx="5433300" cy="7640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служения России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Суворов: победа через подготовку и волю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Суворов вошёл в историю как полководец, для которого решающими были не только смелость, но и постоянная тренировка, требовательность к себе и войскам. Его пример показывает, что служение Родине требует дисциплины, знаний и умения действовать точно.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099829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Кутузов: выдержка в решающий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 ассоциируется с умением сохранять хладнокровие в сложной обстановке и принимать решения с учётом общей цели. Такой образ помогает увидеть, что защита страны предполагает стратегическое мышление, терпение и ответственность за последствия.
</a:t>
            </a:r>
            <a:endParaRPr lang="en-US" sz="859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2961657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Жуков и цена военной стойкости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Жуков стал одним из символов военного времени, когда от командования требовались твёрдость, организованность и способность добиваться результата в крайне тяжёлых условиях. Его биография подчёркивает значение профессионализма и личной требовательности.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179950" y="382349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миллионах защитников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 складывается не только из имён известных полководцев, но и из подвигов миллионов солдат, офицеров и тружеников тыла. Их общий вклад напоминает, что верность Отечеству проявляется в разных формах — на поле боя, в труде и в каждодневной стойкости.
</a:t>
            </a:r>
            <a:endParaRPr lang="en-US" sz="8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формирования памяти о подвиге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рассказы делают историю личной и эмоционально близкой, а не абстрактной.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подвиге поддерживается несколькими каналами, но особенно сильно — через семью и системное школьное образование.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патриотической памяти в курсе ОБЗР; распределение носит иллюстративный характер
</a:t>
            </a:r>
            <a:endParaRPr lang="en-US" sz="5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верность долгу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впервые видит уважение к старшим, ответственность за слово и отношение к истории рода. Эти привычки становятся основой внутренней дисциплины и уважения к долгу.
</a:t>
            </a:r>
            <a:endParaRPr lang="en-US" sz="879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 формирует знания об истории страны, армии и флота, а также приучает соблюдать правила и работать в коллективе. Именно здесь долг начинает восприниматься как норма поведения.
</a:t>
            </a:r>
            <a:endParaRPr lang="en-US" sz="899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родителей, учителей и наставников показывает, как выглядят честность, выдержка и верность обязанностям в реальной жизни. Личный пример сильнее любых деклараций.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 становится осознанной, когда человек сам принимает ценности ответственности и служения обществу. Тогда он способен сохранять устойчивость даже в сложных обстоятельствах.
</a:t>
            </a:r>
            <a:endParaRPr lang="en-US" sz="8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гражданина к роли защитника Отечества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гражданской зрелости, физической готовности и осознанного служения.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присяга закрепляет личное обещание служить народу России и мужественно защищать свободу, независимость и конституционный строй государства.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присяга и её значение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связывает военнослужащего с правовыми нормами, требованиями воинской дисциплины и обязанностями, которые необходимо выполнять независимо от личных обстоятельств.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имеет и нравственный смысл: служба становится делом чести, личной ответственности и верности своему слову перед Родиной и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общественное в службе Отечеству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строится на согласовании личного выбора с общими интересами страны и коллектива.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личная ответственность, тем устойчивее безопасность, дисциплина и доверие в подразделении.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на основе программы ОБЗР и темы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и психологическая готовность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 сила позволяют сохранять работоспособность при нагрузках, долгом ожидании и перемене условий, а также поддерживать высокое качество выполнения задач без снижения внимания.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Стрессоустойчивость помогает сохранять самообладание, быстро оценивать обстановку и не терять ясность мышления, когда время ограничено, а ситуация требует немедленного решения.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 и точность действий особенно важны при строевой подготовке, выполнении команд и работе с техникой, где ошибка может повлиять на безопасность окружающих.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действовать в команде делает человека надёжным участником общего дела: он слышит команду, поддерживает товарищей и отвечает за общий результат, а не только за себя.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защитники Отечества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Военнослужащие на учениях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учебном полигоне важно не только владеть оружием, но и точно выполнять распоряжения, работать согласованно и сохранять дисциплину. Такая подготовка формирует готовность действовать без лишних слов, когда от чёткости каждого движения зависит успех общего задания.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в зоне 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пожара, наводнения или аварии спасатели действуют быстро и слаженно, потому что промедление может стоить людям здоровья и жизни. Их работа показывает, что защита Отечества включает помощь гражданам в самых трудных обстоятельствах.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населению и поиск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поисковых и гуманитарных миссий помогают тем, кто оказался в беде, доставляют необходимое, организуют поиск пропавших и поддерживают пострадавших. В этих ситуациях особенно заметны ответственность, выдержка и уважение к человеческому достоинству.
</a:t>
            </a:r>
            <a:endParaRPr lang="en-US" sz="9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патриотического воспитания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среды, в которых формируются память, ценности и гражданская позиция.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Патриотическое воспитание наиболее эффективно, когда семья, школа, армия и общество действуют согласованно и поддерживают одну ценностную линию.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на основе программы ОБЗР и темы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служение обществу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Добросовестная учёба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Серьёзное отношение к знаниям развивает ответственность, самостоятельность и привычку доводить дело до конца. Это первый шаг к взрослой гражданской позиции и уважению к общему результату.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помощи пожилым людям, младшим школьникам или нуждающимся учит замечать чужие проблемы и действовать без ожидания награды. Именно так формируется ответственное отношение к людям.
</a:t>
            </a:r>
            <a:endParaRPr lang="en-US" sz="959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закону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в школе, в семье и в общественных местах приучает человека понимать границы свободы. Законопослушание укрепляет порядок и делает совместную жизнь предсказуемой и безопасной.
</a:t>
            </a:r>
            <a:endParaRPr lang="en-US" sz="928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среде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благоустройстве, уходе за памятниками и сохранении исторических мест показывает уважение к родному городу и стране. Такие дела соединяют личную инициативу с общественной пользой.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верность воинскому долгу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службы зависит не только от требований устава, но и от ежедневной практики совместной работы и обучения.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пример и товарищество дают наибольший эффект: они усиливают доверие, дисциплину и готовность преодолевать трудности.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на основе темы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Этический выбор защитника в опасной ситуации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показывающая связь мужества, закона и ответственности.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верность долгу важна для государства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 поддерживает боеспособность армии: подразделения действуют согласованно, выполняют задачи точно и сохраняют устойчивость в сложной обстановке, не теряя управления и взаимного доверия.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служебная культура сохраняет преемственность традиций, укрепляет национальное единство и помогает бережно относиться к памяти о подвиге предыдущих поколений.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защиту населения и общественный порядок, потому что ответственность, дисциплина и присяга связывают личное поведение военнослужащего с безопасностью страны и спокойствием граждан.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80838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71621"/>
            <a:ext cx="204900" cy="1821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70601" y="2362487"/>
            <a:ext cx="1503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деятельного патриотизма для школьников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Юнармия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движении помогает школьникам осваивать дисциплину, командную работу и основы военной культуры. Это даёт опыт ответственного общения и уважения к общему делу.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Кадетские классы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кадетском классе соединяет знания, порядок и личную ответственность. Ребята привыкают к режиму, учатся действовать собранно и уважать традиции служения.
</a:t>
            </a:r>
            <a:endParaRPr lang="en-US" sz="841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отряды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поисковом отряде развивает внимательность, терпение и уважение к исторической памяти. Подростки помогают сохранять имена людей, связанных с событиями войны.
</a:t>
            </a:r>
            <a:endParaRPr lang="en-US" sz="824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пожилым людям, семьям и участникам памятных мероприятий показывает, что патриотизм выражается в реальной заботе о других. Здесь особенно важны доброжелательность и инициатива.
</a:t>
            </a:r>
            <a:endParaRPr lang="en-US" sz="749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памятниками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Благоустройство мемориалов и участие в акциях памяти воспитывают уважение к прошлому и чувство преемственности. Школьник видит, что память о подвиге требует конкретных дел.
</a:t>
            </a:r>
            <a:endParaRPr lang="en-US" sz="8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как основа зрелой личности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верность воинскому долгу соединяют любовь к Родине, дисциплину, ответственность и историческую память. Именно эти качества делают гражданина готовым служить обществу и защищать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2026-05-21T04:34:17Z</dcterms:created>
  <dcterms:modified xsi:type="dcterms:W3CDTF">2026-05-21T04:34:17Z</dcterms:modified>
</cp:coreProperties>
</file>