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jpe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представление о воде на Земле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покрывает около 71% земной поверхности и поддерживает всю жизнь на планете.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фундамент жизни и природных систем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существует в трёх состояниях: жидком, твёрдом и газообразном. Именно она формирует природные ландшафты и климат, создавая условия для жизни растений, животных и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скрыта в ледниках и подземных источниках. Поверхностные воды — лишь малая часть всей пресной воды.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воды на Земле: основные пропорции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около 1% всей воды на планете доступно для питья и повседневного использования человеком.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институт водных ресурсов, 2023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Океаны: огромные водные пространства Земли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— самый глубокий и обширный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Тихого океана превышает 168 миллионов км², его средняя глубина около 4000 метров. Он влияет на глобальный климат и поддерживает разнообразные экосистемы.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 — холодный полярный гигант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океан самый мелкий и холодный, он играет ключевую роль в регулировании климата Арктики и поддержании водных миграций животных.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и его значение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— второй по величине, он соединяет север и юг планеты, создавая важные торговые и транспортные пути.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и его роль в жизни планеты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объединяет четыре основных океана и множество морей, создавая огромную водную систему Земли.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течения, такие как Гольфстрим, регулируют климат и влияют на погодные условия в разных регионах планеты.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обеспечивают пищу, сырьё и транспорт для миллиардов людей и служат средой обитания для множества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заливы: разнообразие и особенности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— крупнейшее озеро по площади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называется морем, Каспийское море технически является самым большим озером, отличаясь солоноватой водой и уникальной фауной.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море — наименее солёное из крупных морей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море отличается низкой солёностью, что обусловлено большим притоком пресной воды и ограниченным обменом с океаном.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 море — одно из самых солёных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высокой солёности Красное море поддерживает особые виды кораллов и морских обитателей, привлекая любителей дайвинга.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704" y="2971106"/>
            <a:ext cx="354375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1501" y="1226125"/>
            <a:ext cx="278438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Занимают большую часть гидросферы, хранят солёную воду и поддерживают климатические процессы.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вечная мерзлота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Хранят большую часть пресной воды в замороженном виде, влияя на уровень моря.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пресной воды, важны для жизни человека и экосистем.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в атмосфере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круговорот воды, влияет на формирование осадков и климат.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Гидросфера: состав и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круговорота воды на Земле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пресной воды и их доступность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пресной воды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хранится главным образом в ледниках, подземных водах, а также в реках и озёрах, служа жизненно важным ресурсом.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и охрана пресной воды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пресной воде ограничен — лишь малая её часть пригодна для питья и нуждается в сохранении и защите от загрязнений.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мира: их роль и значение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— самый мощный водный поток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— самая полноводная река в мире, её воды поддерживают огромные тропические леса и множество видов живых организмов.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— крупнейшая река Европы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играет ключевую роль для России, обеспечивая водоснабжение, транспорт и производство электроэнергии в регионе.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— самая длинная река планеты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Нила составляет более 6600 километров, он жизненно важен для многих стран Северной Африки и их сельского хозяйства.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Озёра: крупнейшие и их значение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Байкал: глубочайшее озеро мира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в Сибири — самое глубокое на планете, достигающее глубины 1642 м. Оно содержит около 20% всех мировых запасов пресной воды, обеспечивая уникальную экосистему и источник чистой воды.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озёр в хозяйстве человека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используются для водоснабжения, рыбного промысла и отдыха. Они служат природными резервуарами, помогают регулировать местный климат и поддерживают биоразнообразие.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— крупнейшее озеро по площади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— самое большое озеро с площадью около 370 тысяч км². Его вода солоноватая, и оно играет важную роль для рыбной ловли и транспортных связей регионов вокруг него.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воды: скрытые богатства планеты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Артезианские бассейны — это глубокие водоносные горизонты с чистой водой, которые можно добывать без значительной очистки, примером служит Московский артезианский бассейн.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естественным образом защищены от загрязнений, что обеспечивает качество воды, однако интенсивное использование снижает их запасы и может вызвать иссушение.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находятся в порах горных пород, песчаных и гравийных слоях, являясь важным резервуаром пресной воды, доступной через скважины и колодцы.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 чрезмерное водозабор ограничивают восполнение подземных вод, поэтому рациональное использование и охрана этих запасов являются приоритетом для сохранения ресурсов.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— хранилища пресной воды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запас пресной воды в ледниках
</a:t>
            </a:r>
            <a:endParaRPr lang="en-US" sz="1241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Антарктиды и Гренландии содержат примерно 69% всех запасов пресной воды на планете. Это крупнейшие природные резервуары, формирующие глобальный баланс воды и климата.
</a:t>
            </a:r>
            <a:endParaRPr lang="en-US" sz="1270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таяния ледников на климат и уровень моря
</a:t>
            </a:r>
            <a:endParaRPr lang="en-US" sz="1241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приводит к повышению уровня Мирового океана, вызывая затопления прибрежных территорий и изменение климатических условий по всему миру, что требует внимания к изменениям климата.
</a:t>
            </a:r>
            <a:endParaRPr lang="en-US" sz="12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сферы потребления пресной воды характеризуются распределением по отраслям. Большая часть расходуется в сельском хозяйстве, поддерживая продовольственную безопасность.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воды человеком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пресной воды расходуется на выращивание сельскохозяйственных культур, что подчёркивает важность рационального водопользования в этой сфере.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и сельскохозяйственная организация ООН (ФАО)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загрязнения воды и её последствия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воды — промышленные отходы, сельскохозяйственные химикаты и бытовые стоки, которые снижают качество воды и угрожают экосистемам.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ВОЗ, более одного миллиарда человек ежегодно страдают от заболеваний, вызванных употреблением загрязнённой воды, что подчеркивает серьёзность глобальной проблемы.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пресной воды: современные вызовы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потребностей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численности населения ведёт к возросшему спросу на пресную воду, что усугубляет дефицит водных ресурсов в разных регионах мира.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Неэффективное использование и потери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Нерациональное расходование воды в хозяйстве ведёт к значительным потерям и снижает доступность ресурса для нужд населения и экосистем.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водных источников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загрязнение снижает доступность чистой воды, особенно в промышленных и сельскохозяйственных зонах, ограничивая пригодные для использования запасы.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конфликты и риски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отдельных регионах, таких как Африка и Ближний Восток, уже возникают споры и конфликты из-за ограниченных водных ресурсов, усложняя социально-политическую стабильность.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воды на климат и погоду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 с поверхности океанов и суши способствует формированию облаков и осадков, регулируя погодные условия на планете и устойчивость климатических систем.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водяного пара колебания температур между днями и ночами, а также между сезонами, были бы гораздо более резкими, что затруднило бы жизнь на Земле.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влияет на возникновение засух, наводнений и климатических аномалий, формируя глобальные и локальные климатические паттерны.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экономить воду: примеры и рекомендации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Закрывание крана во время чистки зубов позволяет сэкономить до 10 литров воды ежедневно, снижая общий расход без ущерба для комфорта и здоровья.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водосберегающей техники и сбор дождевой воды для полива растений помогают рационально использовать водные ресурсы и формируют культуру бережного отношения к воде.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очистки и сохранения воды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 инновации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методы очистки и повторное использование воды в промышленных масштабах помогают снизить нагрузку на природные источники и уменьшить загрязнение.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очистки воды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на угле, обратный осмос и мембранные технологии эффективно удаляют загрязнения, обеспечивая качественную питьевую воду в городах и селах.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основа жизни и будущего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и охрана водных ресурсов необходимы для сохранения жизни на Земле. Ответственное отношение к воде формирует устойчивое будущее для всех поколений.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2026-05-10T22:44:33Z</dcterms:created>
  <dcterms:modified xsi:type="dcterms:W3CDTF">2026-05-10T22:44:33Z</dcterms:modified>
</cp:coreProperties>
</file>