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5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Оплодотворение: начало индивидуального развития организма
</a:t>
            </a:r>
            <a:pPr algn="ctr" indent="0" marL="0">
              <a:lnSpc>
                <a:spcPct val="100000"/>
              </a:lnSpc>
              <a:buNone/>
            </a:pPr>
            <a:r>
              <a:rPr lang="en-US" sz="173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3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гамет запускает развитие новой жизни.
</a:t>
            </a:r>
            <a:endParaRPr lang="en-US" sz="3852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завершает половой процесс, соединяет наследственный материал родителей и образует зиготу. Именно с этого момента начинается индивидуальное развитие организма и формируется генетически уникальное потомство.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оплодотворение определяет начало новой жизни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клетки человека: общие черты и различия
</a:t>
            </a:r>
            <a:endParaRPr lang="en-US" sz="256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750" y="1142342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набор
</a:t>
            </a:r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 и яйцеклетка — гаплоидные клетки, каждая содержит по 23 хромосомы. Такое уменьшение набора необходимо, чтобы после их слияния восстановилась нормальная наследственная информация вида.
</a:t>
            </a:r>
            <a:endParaRPr lang="en-US" sz="1758" dirty="0"/>
          </a:p>
        </p:txBody>
      </p:sp>
      <p:sp>
        <p:nvSpPr>
          <p:cNvPr id="12" name="Text 3"/>
          <p:cNvSpPr txBox="1"/>
          <p:nvPr/>
        </p:nvSpPr>
        <p:spPr>
          <a:xfrm>
            <a:off x="306750" y="2279615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 приспособлен к активному движению и переносу ядра к яйцеклетке. Яйцеклетка, напротив, крупная, неподвижная и содержит цитоплазму с запасом веществ для первых этапов развития.
</a:t>
            </a:r>
            <a:endParaRPr lang="en-US" sz="1788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416890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и пол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всегда несёт X-хромосому, а сперматозоид может нести X- или Y-хромосому. Именно это делает возможным определение пола будущего организма уже в момент оплодотворения.
</a:t>
            </a:r>
            <a:endParaRPr lang="en-US" sz="17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687008"/>
            <a:ext cx="4759500" cy="20647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сперматозоида и яйцеклетки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строение гамет связано с их функцией в оплодотворении.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и подвижный сперматозоид обеспечивает доставку наследственного материала, а крупная яйцеклетка создаёт условия для раннего развития зиготы.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10 класс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гамет и связь строения с функцией
</a:t>
            </a:r>
            <a:endParaRPr lang="en-US" sz="301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Головка сперматозоида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головке находится ядро с наследственной информацией и акросома, содержащая ферменты. Такое устройство помогает сперматозоиду узнать оболочки яйцеклетки и начать их преодоление.
</a:t>
            </a:r>
            <a:endParaRPr lang="en-US" sz="1566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часть богата митохондриями, которые обеспечивают клетку энергией для движения. Благодаря этому сперматозоид способен преодолеть длинный путь в половых путях женщины.
</a:t>
            </a:r>
            <a:endParaRPr lang="en-US" sz="1566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яйцеклетки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содержит ядро, богатую цитоплазму, прозрачную оболочку и лучистый венец. Эти структуры защищают клетку и одновременно позволяют сперматозоиду распознать её.
</a:t>
            </a:r>
            <a:endParaRPr lang="en-US" sz="1566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единство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обеих гамет взаимно дополняют друг друга: одна клетка доставляет генетический материал, другая обеспечивает условия для его объединения и начала развития нового организма.
</a:t>
            </a:r>
            <a:endParaRPr lang="en-US" sz="15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сперматозоида к яйцеклетке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этапов от эякуляции до слияния гамет.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739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3881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00906" y="4229420"/>
            <a:ext cx="521700" cy="417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Капацитация и акросомная реакция сперматозоида
</a:t>
            </a:r>
            <a:endParaRPr lang="en-US" sz="2616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половых путях женщины сперматозоид проходит функциональную подготовку к оплодотворению. В результате меняются свойства его мембраны, и клетка становится способной эффективно взаимодействовать с оболочками яйцеклетки.
</a:t>
            </a:r>
            <a:pPr algn="ctr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Капацитация
</a:t>
            </a:r>
            <a:endParaRPr lang="en-US" sz="1409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контакте с яйцеклеткой акросома выделяет ферменты, которые разрушают её защитные оболочки. Это создаёт путь для дальнейшего продвижения сперматозоида к мембране яйцеклетки.
</a:t>
            </a:r>
            <a:pPr algn="ctr" indent="0" marL="0">
              <a:lnSpc>
                <a:spcPct val="100000"/>
              </a:lnSpc>
              <a:buNone/>
            </a:pPr>
            <a:r>
              <a:rPr lang="en-US" sz="15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Акросомная реакция
</a:t>
            </a:r>
            <a:endParaRPr lang="en-US" sz="1502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прохождения оболочек мембраны гамет сближаются, и ядро сперматозоида может попасть в цитоплазму яйцеклетки. Так создаются условия для объединения наследственного материала.
</a:t>
            </a:r>
            <a:pPr algn="ctr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слияния
</a:t>
            </a:r>
            <a:endParaRPr lang="en-US" sz="150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этапов оплодотворения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подчёркивает, что внешне заметные этапы следуют быстро, а основное время уходит на движение сперматозоидов и поиск яйцеклетки.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продолжителен этап достижения яйцеклетки, а после первого проникновения запускаются быстрые и необратимые клеточные изменения.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схема этапов оплодотворения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гамет и восстановление диплоидного набора
</a:t>
            </a:r>
            <a:endParaRPr lang="en-US" sz="2563" dirty="0"/>
          </a:p>
        </p:txBody>
      </p:sp>
      <p:sp>
        <p:nvSpPr>
          <p:cNvPr id="10" name="Text 1"/>
          <p:cNvSpPr txBox="1"/>
          <p:nvPr/>
        </p:nvSpPr>
        <p:spPr>
          <a:xfrm>
            <a:off x="644429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мембран
</a:t>
            </a:r>
            <a:pPr algn="l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распознавания оболочек мембраны гамет сливаются, и содержимое головки сперматозоида оказывается внутри цитоплазмы яйцеклетки. Это ключевой момент, после которого процесс становится необратимым.
</a:t>
            </a:r>
            <a:endParaRPr lang="en-US" sz="1412" dirty="0"/>
          </a:p>
        </p:txBody>
      </p:sp>
      <p:sp>
        <p:nvSpPr>
          <p:cNvPr id="11" name="Text 2"/>
          <p:cNvSpPr txBox="1"/>
          <p:nvPr/>
        </p:nvSpPr>
        <p:spPr>
          <a:xfrm>
            <a:off x="644429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Пронуклеусы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Ядра мужской и женской гамет временно существуют отдельно как пронуклеусы. Они сближаются в цитоплазме, подготавливая объединение наследственного материала в единой клетке.
</a:t>
            </a:r>
            <a:endParaRPr lang="en-US" sz="1566" dirty="0"/>
          </a:p>
        </p:txBody>
      </p:sp>
      <p:sp>
        <p:nvSpPr>
          <p:cNvPr id="12" name="Text 3"/>
          <p:cNvSpPr txBox="1"/>
          <p:nvPr/>
        </p:nvSpPr>
        <p:spPr>
          <a:xfrm>
            <a:off x="3608674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набора
</a:t>
            </a:r>
            <a:pPr algn="l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объединении хромосомных наборов формируется диплоидный комплект, характерный для соматических клеток человека. Именно это обеспечивает нормальную основу для дальнейшего развития зародыша.
</a:t>
            </a:r>
            <a:endParaRPr lang="en-US" sz="1412" dirty="0"/>
          </a:p>
        </p:txBody>
      </p:sp>
      <p:sp>
        <p:nvSpPr>
          <p:cNvPr id="13" name="Text 4"/>
          <p:cNvSpPr txBox="1"/>
          <p:nvPr/>
        </p:nvSpPr>
        <p:spPr>
          <a:xfrm>
            <a:off x="3608674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зиготы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слияния клетка начинает вести себя как зигота. Она получает программу развития нового организма и переходит к первым делениям.
</a:t>
            </a:r>
            <a:endParaRPr lang="en-US" sz="1760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 запускает изменения, которые исключают доступ остальных.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слияния мембран клеточная оболочка быстро меняется и становится недоступной для других гамет. Это защищает будущий эмбрион от лишнего набора хромосом.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 — первая клетка нового организма
</a:t>
            </a:r>
            <a:endParaRPr lang="en-US" sz="3194" dirty="0"/>
          </a:p>
        </p:txBody>
      </p:sp>
      <p:sp>
        <p:nvSpPr>
          <p:cNvPr id="9" name="Text 1"/>
          <p:cNvSpPr txBox="1"/>
          <p:nvPr/>
        </p:nvSpPr>
        <p:spPr>
          <a:xfrm>
            <a:off x="306736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объединения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возникает сразу после слияния мужской и женской гамет. В этот момент два гаплоидных набора хромосом соединяются в одной клетке, которая получает полный набор наследственной информации для дальнейшего развития.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240273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набор хромосом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зигота содержит 46 хромосом: по 23 от каждого родителя. Такое восстановление диплоидности необходимо, чтобы будущие клетки эмбриона делились и развивались по нормальной программе.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168148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генетический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 самой ранней стадии зигота уже неповторима по сочетанию генов. Именно эта комбинация определяет, какие признаки унаследует организм и чем он будет отличаться от других людей.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результаты оплодотворения
</a:t>
            </a:r>
            <a:endParaRPr lang="en-US" sz="315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равного вклада родителей, важна случайность сочетания хромосом при мейозе. Она делает каждого потомка генетически неповторимым.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Равный вклад родителей сочетается со случайной комбинацией генов, поэтому оплодотворение одновременно сохраняет наследственность и увеличивает разнообразие потомства.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схема распределения наследственной информации при половом размножении
</a:t>
            </a:r>
            <a:endParaRPr lang="en-US" sz="14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когда происходит оплодотворение у человека
</a:t>
            </a:r>
            <a:endParaRPr lang="en-US" sz="2584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Овуляция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Созревшая яйцеклетка выходит из яичника и попадает в маточную трубу. С этого момента начинается короткий период, когда она способна к оплодотворению.
</a:t>
            </a:r>
            <a:endParaRPr lang="en-US" sz="1232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гамет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Сперматозоиды, сохранившие подвижность в половых путях женщины, продвигаются к яйцеклетке. Наиболее вероятно их встреча происходит в ампулярной части маточной трубы.
</a:t>
            </a:r>
            <a:endParaRPr lang="en-US" sz="1232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и запуск развития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проникновения одного сперматозоида образуется зигота. Далее начинается дробление, а время существования яйцеклетки и жизнеспособность сперматозоидов определяют успех процесса.
</a:t>
            </a:r>
            <a:endParaRPr lang="en-US" sz="113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успешность оплодотворения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оплодотворения зависит не от одного условия, а от согласованной работы нескольких факторов репродуктивной 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наличии половых клеток оплодотворение возможно только тогда, когда совпадают время овуляции, транспорт гамет и условия для их встречи.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основы репродуктивной физиологии
</a:t>
            </a:r>
            <a:endParaRPr lang="en-US" sz="150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250" y="1587500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1700" y="1587500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0575" y="15875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у животных и растений
</a:t>
            </a:r>
            <a:endParaRPr lang="en-US" sz="2819" dirty="0"/>
          </a:p>
        </p:txBody>
      </p:sp>
      <p:sp>
        <p:nvSpPr>
          <p:cNvPr id="12" name="Text 2"/>
          <p:cNvSpPr txBox="1"/>
          <p:nvPr/>
        </p:nvSpPr>
        <p:spPr>
          <a:xfrm>
            <a:off x="11001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4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видов животных оплодотворение может быть внешним или внутренним. Способ зависит от среды обитания и строения органов размножения, но итог одинаков: образование зиготы и начало развития нового организма.
</a:t>
            </a:r>
            <a:endParaRPr lang="en-US" sz="1413" dirty="0"/>
          </a:p>
        </p:txBody>
      </p:sp>
      <p:sp>
        <p:nvSpPr>
          <p:cNvPr id="13" name="Text 3"/>
          <p:cNvSpPr txBox="1"/>
          <p:nvPr/>
        </p:nvSpPr>
        <p:spPr>
          <a:xfrm>
            <a:off x="403762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цветковых растений мужские клетки доставляются к яйцеклетке по пыльцевой трубке. Здесь происходит двойное оплодотворение, которое обеспечивает образование зародыша и запасной питательной ткани.
</a:t>
            </a:r>
            <a:endParaRPr lang="en-US" sz="1373" dirty="0"/>
          </a:p>
        </p:txBody>
      </p:sp>
      <p:sp>
        <p:nvSpPr>
          <p:cNvPr id="14" name="Text 4"/>
          <p:cNvSpPr txBox="1"/>
          <p:nvPr/>
        </p:nvSpPr>
        <p:spPr>
          <a:xfrm>
            <a:off x="69750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биологический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3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различие механизмов, в обоих случаях сохраняется главная функция процесса. Оплодотворение объединяет наследственный материал и запускает развитие потомства в новых условиях среды.
</a:t>
            </a:r>
            <a:endParaRPr lang="en-US" sz="133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организма после оплодотворения
</a:t>
            </a:r>
            <a:endParaRPr lang="en-US" sz="306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ранних этапов эмбрионального развития по школьному курсу биологии
</a:t>
            </a:r>
            <a:endParaRPr lang="en-US" sz="15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Нормальное и нарушенное оплодотворение
</a:t>
            </a:r>
            <a:endParaRPr lang="en-US" sz="304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на раннем этапе быстро отражаются на дальнейшем развитии: чем раньше нарушается механизм, тем выше риск остановки эмбриогенеза.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Нормальное оплодотворение ведёт к развитию зиготы, а нарушения резко снижают жизнеспособность зародыша и часто делают дальнейшее развитие невозможным.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схематическое сравнение биологических исходов
</a:t>
            </a:r>
            <a:endParaRPr lang="en-US" sz="15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оплодотворения в медицине
</a:t>
            </a:r>
            <a:endParaRPr lang="en-US" sz="2769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 как ответ на трудности зачатия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естественное оплодотворение затруднено, врачи могут использовать экстракорпоральное оплодотворение. Эта технология помогает обойти проблемы с транспортом гамет и дает возможность наблюдать ранние этапы развития эмбриона в контролируемых условиях.
</a:t>
            </a:r>
            <a:endParaRPr lang="en-US" sz="104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искать причину бесплодия
</a:t>
            </a:r>
            <a:pPr algn="ctr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могут быть связаны не только с одной клеткой, но и с гормональным фоном, проходимостью маточных труб или качеством сперматозоидов. Поэтому диагностика всегда направлена на поиск конкретного звена, которое мешает встрече гамет.
</a:t>
            </a:r>
            <a:endParaRPr lang="en-US" sz="1025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Контрацепция и репродуктивное здоровье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механизма оплодотворения помогает выбирать методы контрацепции осознанно и оценивать их действие. Для старшеклассника это важное знание, потому что оно связывает биологию с реальными решениями о здоровье и ответственности.
</a:t>
            </a:r>
            <a:endParaRPr lang="en-US" sz="9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5069" y="0"/>
            <a:ext cx="229716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 оплодотворения
</a:t>
            </a:r>
            <a:endParaRPr lang="en-US" sz="301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наследственности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объединяет генетическую информацию двух родителей в одной клетке. Благодаря этому потомок получает признаки обоих организмов, а не точную копию только одного из них.
</a:t>
            </a:r>
            <a:endParaRPr lang="en-US" sz="1536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диплоидности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слияния гамет число хромосом возвращается к диплоидному уровню. Это необходимо для нормального деления клеток и дальнейшего эмбрионального развития без нарушения наследственного набора.
</a:t>
            </a:r>
            <a:endParaRPr lang="en-US" sz="1394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Случайная комбинация хромосом при мейозе и оплодотворении делает потомство генетически разнообразным. Именно это разнообразие повышает устойчивость вида к изменениям среды и болезням.
</a:t>
            </a:r>
            <a:endParaRPr lang="en-US" sz="1420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индивидуального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становится первой клеткой нового организма и запускает весь путь эмбриогенеза. С этого момента начинается формирование тканей, органов и индивидуальных особенностей будущего человека.
</a:t>
            </a:r>
            <a:endParaRPr lang="en-US" sz="13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Оплодотворение: точка начала новой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соединяет две половые клетки в зиготу, восстанавливает полный набор хромосом и запускает развитие организма. Это не просто биологический акт, а основа наследственности, разнообразия и продолжения вида.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2026-06-01T14:42:26Z</dcterms:created>
  <dcterms:modified xsi:type="dcterms:W3CDTF">2026-06-01T14:42:26Z</dcterms:modified>
</cp:coreProperties>
</file>