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трёхчлен и его корни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находить корни и понимать график параболы.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трёхчлены помогают решать задачи из физики, геометрии и повседневных ситуаций. Они нужны, когда требуется найти неизвестную длину, площадь или понять, как движется тело. Это важная тема для 9 класса.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квадратный трёхчлен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квадратного трёхчлена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0220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трёхчлен записывают в виде ax²+bx+c, где x — переменная. Это многочлен, в котором самая большая степень переменной равна двум, поэтому он называется квадратным.
</a:t>
            </a:r>
            <a:endParaRPr lang="en-US" sz="1059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1815372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слагаемых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обязательно присутствуют три части: член с x², член с x и свободный член. Именно поэтому выражение называют трёхчленом, а не просто многочленом.
</a:t>
            </a:r>
            <a:endParaRPr lang="en-US" sz="1059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26086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для a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a не должен быть равен нулю. Если a=0, член x² исчезает, и выражение перестаёт быть квадратным. Тогда получается уже линейное уравнение или выражение.
</a:t>
            </a:r>
            <a:endParaRPr lang="en-US" sz="1059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4019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при x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b называют коэффициентом при x. Оно показывает, как сильно выражение зависит от линейной части и влияет на положение параболы и её оси симметрии.
</a:t>
            </a:r>
            <a:endParaRPr lang="en-US" sz="1059" dirty="0"/>
          </a:p>
        </p:txBody>
      </p:sp>
      <p:sp>
        <p:nvSpPr>
          <p:cNvPr id="15" name="Text 6"/>
          <p:cNvSpPr txBox="1"/>
          <p:nvPr/>
        </p:nvSpPr>
        <p:spPr>
          <a:xfrm>
            <a:off x="611375" y="41952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c называется свободным членом. Оно не содержит x и показывает значение трёхчлена при x=0, то есть помогает найти точку пересечения графика с осью y.
</a:t>
            </a:r>
            <a:endParaRPr lang="en-US" sz="10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корнями трёхчлена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77989" y="2136946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квадратного трёхчлена — это такое значение x, при котором выражение ax²+bx+c обращается в ноль. Именно поэтому корни ищут как решения соответствующего уравнения.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00129" y="2136946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уравнением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записать уравнение ax²+bx+c=0, его решения и будут корнями трёхчлена. Одни и те же числа подходят и для алгебраической записи, и для проверки на графике.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22260" y="2136946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корни x₁ и x₂ известны, трёхчлен можно представить как a(x−x₁) (x−x₂). Такая запись показывает, при каких значениях x выражение становится равным нулю.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и точки пересечения с осью x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y=ax²+bx+c всегда является параболой. По её форме можно понять, есть ли у уравнения корни и сколько раз график пересекает ось x.
</a:t>
            </a:r>
            <a:endParaRPr lang="en-US" sz="1369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парабола проходит через ось x в двух местах, это означает два различных действительных корня. Каждая точка пересечения соответствует одному решению уравнения.
</a:t>
            </a:r>
            <a:endParaRPr lang="en-US" sz="1267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касания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парабола касается оси x только в одной точке, уравнение имеет один действительный корень. Такой случай означает, что вершина параболы лежит на оси x.
</a:t>
            </a:r>
            <a:endParaRPr lang="en-US" sz="1369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пересечений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парабола не встречает ось x, действительных корней нет. Это значит, что уравнение нельзя решить с помощью обычных действительных чисел.
</a:t>
            </a:r>
            <a:endParaRPr lang="en-US" sz="13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дискриминанта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75" y="2257342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Дискриминант обозначают буквой D и находят по формуле D=b²−4ac. Для вычисления нужны только коэффициенты квадратного уравнения, записанного в стандартном виде.
</a:t>
            </a:r>
            <a:endParaRPr lang="en-US" sz="1081" dirty="0"/>
          </a:p>
        </p:txBody>
      </p:sp>
      <p:sp>
        <p:nvSpPr>
          <p:cNvPr id="11" name="Text 3"/>
          <p:cNvSpPr txBox="1"/>
          <p:nvPr/>
        </p:nvSpPr>
        <p:spPr>
          <a:xfrm>
            <a:off x="2617916" y="2257288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D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 больше нуля, уравнение имеет два различных действительных корня. Когда D равен нулю, корень один. Если D меньше нуля, действительных корней нет.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22651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Дискриминант позволяет заранее понять, сколько ответов нужно искать. Это экономит время и помогает не делать лишних вычислений, особенно в больших и длинных примерах.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027409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дискриминанта зависит только от чисел a, b и c. Если изменить хотя бы один коэффициент, изменится и D, а значит, может измениться число корней.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знак дискриминанта связан с числом корней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диаграмме легко увидеть, как меняется количество решений в зависимости от знака D.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дискриминант, тем больше действительных корней; отрицательное значение означает их отсутствие.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«Квадратный трёхчлен и его корни»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квадратного уравнения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уравнения по дискриминанту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корней квадратного уравнения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дискриминант не отрицателен, корни находят по формуле x₁, ₂=(−b±√D)/(2a). Она подходит для большинства квадратных уравнений стандартного вида и даёт точный результат.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возможных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± означает два вычисления: одно с плюсом, другое с минусом. Когда D&gt;0, получаются два разных числа, и оба нужно записать как корни уравнения.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или два корня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D=0, выражения с плюсом и минусом совпадают, поэтому получается один корень. Важно внимательно считать знаменатель 2a и не пропускать его при вычислении.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8" y="1597175"/>
            <a:ext cx="140175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538" y="2853099"/>
            <a:ext cx="140175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813" y="4109015"/>
            <a:ext cx="233625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коэффициентов a, b и c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a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задаёт направление ветвей параболы. При положительном a ветви направлены вверх, при отрицательном — вниз. Чем больше |a|, тем уже выглядит график.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c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значение функции при x=0. По нему легко найти точку, где парабола пересекает ось y, поэтому коэффициент c помогает быстро ориентироваться на графике.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b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влияет на положение оси симметрии параболы. Эта ось проходит через x=−b/(2a), поэтому изменение b сдвигает вершину вправо или влево.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квадратные уравнения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пропадает один из 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уравнении отсутствует член при x или свободный член, оно становится неполным. Такие примеры удобно упрощать до более простого вида и решать не только по общей формуле, но и через знакомые преобразования.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коротких примера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x²−9=0 можно увидеть как разность квадратов: (x−3) (x+3)=0. А в записи 2x²+8x=0 сначала выносят x за скобки: 2x(x+4)=0, после чего легко найти оба корня.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случаев по дискриминанту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знак дискриминанта связан с числом действительных корней и поведением параболы относительно оси x.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D сразу подсказывает, сколько действительных решений нужно искать и как расположен график относительно оси x.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 дискриминанте для квадратного уравнения ax²+bx+c=0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график при разных коэффициентах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изменения чаще всего заметны на глаз: ширина параболы, её вертикальный сдвиг и положение вершины.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a управляет «шириной», c — высотой, а b — положением вершины и оси симметрии.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графика функции y=ax²+bx+c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корней и разложения на множители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75" y="2257342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корни известны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 квадратного трёхчлена найдены корни x₁ и x₂, его удобно записать как a(x−x₁) (x−x₂). Такое представление сразу показывает, где график пересекает ось x.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6535" y="2257288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корень повторяется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оба корня совпадают. Тогда выражение принимает вид a(x−x₀)², и парабола касается оси x в одной точке. Это помогает понять, почему решений только одно.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99887" y="2260163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ускоряет решение уравнений и облегчает проверку ответа. Если выражение уже записано в виде произведения, достаточно приравнять каждый множитель к нулю.
</a:t>
            </a:r>
            <a:endParaRPr lang="en-US" sz="118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решения квадратных уравнений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способа помогают выбирать удобный путь решения в зависимости от вида уравнения.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Универсального «самого лучшего» способа нет: выбор зависит от записи уравнения и того, насколько легко его преобразовать.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решения квадратных уравнений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987" y="1835943"/>
            <a:ext cx="180675" cy="24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3933" y="1835943"/>
            <a:ext cx="180675" cy="24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45307"/>
            <a:ext cx="194400" cy="22217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59193"/>
            <a:ext cx="194400" cy="19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знака ±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записи формулы корней легко забыть, что знак ± даёт два возможных ответа. Из-за этого теряется один корень, хотя он должен быть найден.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дискриминанте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неверно считают b² или путают знаки в выражении b²−4ac. Тогда получается неправильное число корней и неверные ответы.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деление на 2a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корней знаменатель 2a нужно учитывать точно. Ошибка в знаке или вычислении меняет оба результата и сбивает весь ход решения.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важно подставить корни в исходное уравнение. Проверка помогает заметить случайные ошибки и убедиться, что ответ действительно подходит.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найденных корней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проверке ответа в квадратном уравнении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решения уравнения x²−5x+6=0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коэффициенты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уравнении x²−5x+6=0 коэффициенты равны a=1, b=−5, c=6. Это сразу позволяет подставить их в формулу дискриминанта и не запутаться в вычислениях.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дискриминант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считаем D=(−5)²−4·1·6. Получаем 25−24=1, значит уравнение имеет два действительных корня. Малое значение D подсказывает, что ответы будут близкими.
</a:t>
            </a:r>
            <a:endParaRPr lang="en-US" sz="1234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Вычисляем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x₁, ₂=(−b±√D)/(2a) получаем x₁=(5−1)/2=2 и x₂=(5+1)/2=3. Оба значения легко проверить подстановкой в исходное уравнение.
</a:t>
            </a:r>
            <a:endParaRPr lang="en-US" sz="1234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пересекает ось x в точках 2 и 3, а её вершина находится между ними. График помогает увидеть, что найденные корни согласуются с изображением функции.
</a:t>
            </a:r>
            <a:endParaRPr lang="en-US" sz="12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82323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трёхчлен записывают как ax²+bx+c, где a не равно нулю. Именно наличие члена x² делает уравнение квадратным и отличает его от линейного.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0694" y="3047671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помогает увидеть решение наглядно: пересечения с осью x показывают корни, а форма графика зависит от коэффициентов a, b и c.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94958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 — это значения x, при которых выражение обращается в ноль. Их находят с помощью дискриминанта, разложения на множители или других удобных преобразований.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94950" y="3047671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вычислений полезно подставить найденные корни в исходное уравнение. Такая проверка помогает избежать случайных ошибок и закрепляет навык решения.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07612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Дискриминант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D показывает число действительных корней: больше нуля — два, равно нулю — один, меньше нуля — ни одного. Это быстрое правило экономит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уравнения становятся понятнее, если видеть их график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познакомились с квадратным трёхчленом, его корнями, дискриминантом и параболой. Эти идеи помогают не только решать уравнения, но и уверенно проверять ответы в алгебре.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2026-05-30T01:49:12Z</dcterms:created>
  <dcterms:modified xsi:type="dcterms:W3CDTF">2026-05-30T01:49:12Z</dcterms:modified>
</cp:coreProperties>
</file>