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Four: Man — the Seeker of Happiness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Счастье, выбор и самореализация в жизни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обсуждают в литературе, эссе и интервью, потому что оно связано с ценностями, выбором и личной ответственностью. Для десятиклассника эта тема особенно близка: идет поиск себя, целей и жизненных ориентиров.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счастья важна для десятиклассника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делают речь точнее: один и тот же опыт можно описать как pleasure, satisfaction, contentment или fulfillment.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словарь по разделу Unit Four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помогают передать разные оттенки happiness — от краткой радости до чувства реализованности.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моменты, когда результат приходит после настойчивой работы. Такой успех укрепляет самоуважение, потому что связан не только с оценкой, но и с личным ростом.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после усилий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не сводится к внешним признакам благополучия. Для многих оно связано с ощущением, что жизнь движется в выбранном направлении и соответствует личным ценностям.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путь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гармония невозможна без времени для восстановления. Отдых, тишина и возможность быть в безопасной обстановке помогают человеку почувствовать спокойствие и ясность мыслей.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равновесие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делает повседневную жизнь легче: с близкими можно делиться сомнениями, радостью и планами. Именно доверие создает ощущение принятия и эмоциональной безопасности.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друзей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часто начинается там, где человек чувствует заботу и надежность. Поддержка семьи помогает переживать трудные моменты спокойнее и дает уверенность, что ты не один.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happiness looks like in everyday life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подростки особенно остро воспринимают качество близких отношений и ощущение поддержки в ежедневной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семья и друзья; более устойчивыми источниками счастья оказываются отношения и личная опора, а не внешнее признание.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учебного материала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a teenager’s happiness most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happiness, joy, disappointment, loneliness и confidence помогают точно описывать эмоциональные состояния. Они особенно полезны в устной речи, когда нужно говорить не только о событии, но и о внутреннем переживании.
</a:t>
            </a:r>
            <a:endParaRPr lang="en-US" sz="981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Feelings and states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overcome difficulties и to depend on others помогают говорить о трудностях без упрощения. Они показывают, что путь к благополучию часто включает сомнения, ошибки и необходимость поддержки.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Difficulties and doubt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support, friendship, values и harmony передают роль общения в жизни человека. С их помощью легко описывать доверие, принятие и ту эмоциональную устойчивость, которую дают близкие люди.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Relations and support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search for happiness, to find inner peace и to stay true to oneself делают речь более естественной. Они особенно уместны, когда речь идет о жизненном выборе и личных ориентирах.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Search for happiness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goal, choice, effort, achievement и responsibility показывает связь между намерением и результатом. Она помогает объяснять, как человек добивается цели и почему усилия важны для самооценки.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Goals and effort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set for the theme of happiness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источники счастья дают краткий эффект, а какие поддерживают человека дольше.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устойчивое счастье связано с отношениями, смыслом и развитием; внешние достижения дают важный, но менее долговременный результат.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тематической лексики и учебных текстов по теме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 of happiness and their characteristics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чувствует удовлетворение, когда работа помогает ему становиться сильнее, умнее и увереннее. В этом случае труд перестает быть обязанностью и превращается в путь развития и смысла.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 развитие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замечать собственное движение вперед. Когда есть прогресс, усилия воспринимаются не как напрасные, а как часть реального результата, который укрепляет мотивацию и внутреннюю устойчивость.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прогресс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усиливается, если человек понимает ценность своего дела и видит, что оно полезно другим. Признание здесь важно не само по себе, а как подтверждение значимости усилий.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 польза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успех без личной вовлеченности часто быстро теряет привлекательность. Особенно заметно это в школе и при выборе профессии, где важны не только достижения, но и внутренний интерес.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краткого успеха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Happiness, effort and self-realization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связь между личным выбором, усилиями и эмоциональным результатом.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желания к ощущению счастья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 помогают подростку чувствовать, что рядом есть те, кто не осуждает, а поддерживает. Такое чувство опоры особенно важно в период сомнений, экзаменов и личных перемен.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опоры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дела, увлечения и привычные семейные ритуалы укрепляют связь между людьми. Именно в таких моментах формируются доверие, теплота и ощущение принадлежности к своей группе.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чувствовать, что его ценят не только за успехи, но и за личность. Принятие и взаимное уважение создают атмосферу, в которой легче развиваться и быть собой.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и уважение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здоровых отношениях ценится открытый разговор без страха быть непонятым. Честность делает общение глубже и помогает решать конфликты до того, как они станут серьезными.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честность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and family as emotional support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подростковой среде эти факторы часто усиливаются из-за оценивания, конкуренции и постоянной видимости чужих успехов в школе и онлайн.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барьеры связаны со сравнением себя с другими, страхом ошибки и внешним давлением; именно они чаще всего подрывают эмоциональное равновесие.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учебного материала по разделу Unit Four.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Barriers to happiness in adolescence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граница показывает, что деньги помогают в начале, но не гарантируют долгосрочного счастья после удовлетворения базовых потребностей.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учебного материала по теме; учебные тексты раздела.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благополучия обычно разделяют материальный комфорт и устойчивое внутреннее удовлетворение.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 требует умения выполнять обещания, признавать ошибки и действовать последовательно. Именно поэтому долг и честность становятся частью подлинного благополучия, а не его ограничением.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долг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думает только о личной выгоде, радость оказывается непрочной. Умение учитывать интересы других делает отношения крепче и помогает переживать трудности спокойнее.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без эгоизма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выбор влияет не только на самого человека, но и на его близких. Ответственность делает счастье более зрелым, потому что связывает личные желания с последствиями для других.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имеют цену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помогает отличать краткую выгоду от правильного решения. Когда человек честен с собой, ему легче сохранять внутреннее уважение и не разрушать доверие окружающих.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 ориентир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Responsibility and moral choice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путь к счастью часто начинается с недовольства собой или миром. Герой уходит из привычной среды, чтобы проверить свои убеждения и понять, что для него действительно важно. Дорога становится испытанием и одновременно школой взросления.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меняет героя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нередко мечтает о любви, признании или свободе, но сталкивается с ограничениями жизни. Этот конфликт создаёт напряжение и заставляет его переосмыслить цели. На фоне горизонта особенно заметен момент, когда человек начинает искать себя по-настоящему.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мечтой и реальностью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историях герой приходит к счастью не через успех, а через помощь другим. Он убеждается, что уважение, дружба и чувство нужности могут оказаться сильнее личной славы. Такой сюжет делает открытой книгу о нравственном выборе и внутренней силе.
</a:t>
            </a:r>
            <a:endParaRPr lang="en-US" sz="99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Счастье, найденное в служении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happiness appears in stories and lives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складывается из взаимосвязанных элементов, и его нельзя свести только к успеху, удовольствиям или материальному достатку.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устойчивое ядро образуют отношения, здоровье и смысл; остальные элементы важны, но работают как поддержка, а не как основа.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учебного материала.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Components of a happy life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десятом классе подросток начинает точнее понимать собственные интересы, сильные стороны и ограничения. Счастье становится связано не с абстрактной мечтой, а с поиском личного направления.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самостоятельности не отменяет потребности в одобрении и принятии. Для старшеклассника особенно важны спокойный диалог, доверие и ощущение, что его понимают.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 поддержке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о профессии, экзаменах и дальнейшем обучении усиливают потребность в ясных целях. Удовлетворение приходит тогда, когда выбор опирается на способности, а не только на чужие ожидания.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будущего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 влияет на самооценку, привычки и представление о норме. Поэтому личное благополучие в этом возрасте тесно связано с тем, какие отношения человек выбирает каждый день.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 окружение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tenth grader and the search for identity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противоположных сценария эмоционального развития подростка.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choice to harmony and from pressure to disappointment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16415"/>
            <a:ext cx="4335300" cy="13834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краткое удовольствие отличается от более глубокого и устойчивого счастья.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удовольствие зависит от обстоятельств, а глубокое счастье связано со смыслом, отношениями и внутренней устойчивостью, поэтому оно лучше выдерживает трудности.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понятий темы.
</a:t>
            </a:r>
            <a:endParaRPr lang="en-US" sz="1384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Short-lived pleasure and deeper happiness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500220"/>
            <a:ext cx="439200" cy="35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в разделе понимается не только как эмоция, но и как состояние внутреннего смысла. Оно становится прочнее, когда человек видит ценность своей жизни и своих решений.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смысл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требует умения не жить только чужими оценками. Внутренняя свобода помогает выбирать собственный путь, не теряя связи с реальностью и другими людьми.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способностей, преодоление ошибок и движение к цели создают более глубокое удовлетворение, чем случайный успех. Рост делает человека увереннее и самостоятельнее.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Личностный рост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Подлинное благополучие связано с моральным выбором. Когда человек отвечает за свои поступки, он сохраняет уважение к себе и не разрушает доверие окружающих.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Доверие, дружба и семейная поддержка помогают переживать трудности спокойнее. Близкие люди дают ощущение принадлежности, без которого счастье легко становится хрупким и поверхностным.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ideas of the unit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search for happiness never truly ends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Four показывает счастье как путь, а не случайную удачу: через выбор, усилия, ошибки и рост человек приходит к более зрелому пониманию себя, других и жизни.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2026-05-31T15:17:19Z</dcterms:created>
  <dcterms:modified xsi:type="dcterms:W3CDTF">2026-05-31T15:17:19Z</dcterms:modified>
</cp:coreProperties>
</file>