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Колокольность в музыке и изобразительном искусстве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колокола превращается в образ, слышимый и видимый одновременно.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колокольный звон стал важным образом в искусстве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Колокола звучали в жизни людей столетиями: они собирали на службу, сообщали о празднике и тревоге. Поэтому звон стал не просто звуком, а знаком памяти, силы и особого настроения в музыке и живописи.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колокольный звук в музыке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Колокольность в музыке часто создают мощные аккорды и повторяющиеся удары, которые напоминают размеренный или торжественный перезвон большого колокола.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Низкие басы, плотное звучание и резкие акценты усиливают ощущение тяжести и глубины. Из-за этого музыка кажется просторной, величественной или тревожной.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особенно заметен в русской музыке XIX–XX веков. Композиторы использовали его, чтобы передать историческую память, праздник или внутреннее напряжение.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как знак события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сообщал людям о начале службы, празднике, опасности или важной новости. Его слышали далеко, поэтому он был частью повседневной жизни и общего ритма города.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Колокола в русской жизни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в городском пейзаже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колокольни и звонницы хорошо видны на фоне неба. Храм, площадь и звонарь помогают показать, что колокольный звук связан не только с верой, но и с историей народа.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колокольный звон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звон может звучать по-разному: светло, строго или тревожно.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зависят от темпа, громкости и характера звучания, поэтому колокольность многозначна.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Смысловое обобщение по теме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композиторы передают колокольность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передать звон, композиторы используют повтор ритма, сильные акценты и долгие созвучия. Такие приёмы создают впечатление удара, отзвука и движения звука в пространстве.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колокольность помогают передать фортепиано, литавры, колокола и медные духовые инструменты. Их тембр делает звучание ярким, плотным и торжественным.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прямого подражания нет, но слушатель всё равно узнаёт образ колокола. Этому помогают низкие звуки, широкие интервалы и ощущение расстояния.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848908"/>
            <a:ext cx="3887700" cy="12406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Русские композиторы и образ колокольного звона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один образ звучит у разных авторов.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Колокольность объединяет разные стили и чаще всего связана с темой России, истории и духовной высоты.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русских композиторов XIX–XX веков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Рахманинов и звучание колоколов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Рахманинова колокольность слышна в широких аккордах и глубоких басах. Музыка будто заполняет большое пространство и создаёт ощущение далёкого, мощного звона.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особенно заметен во «Всенощном бдении», «Симфонических танцах» и фортепианных концертах. В них звон связан не только с праздником, но и с размышлением.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Рахманинова часто вызывает чувство памяти, тревоги и внутренней сосредоточенности. Поэтому его колокольность звучит не резко, а глубоко и очень выразительно.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как голос 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Мусоргского колокольность часто связана с большими событиями и судьбой народа. Тяжёлые аккорды и сильные ритмы создают ощущение мощного движения, словно звучит не один колокол, а целая площадь, наполненная историей и ожиданием.
</a:t>
            </a:r>
            <a:endParaRPr lang="en-US" sz="1189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старой Москвы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иллюстрации подходят старинная площадь, кремлёвская башня или фрагмент нотной записи. Они помогают представить музыку как часть городской жизни, где звон становится знаком памяти, власти и народной силы.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«Борис Годунов» и драматический перезвон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опере «Борис Годунов» колокольные интонации особенно заметны. Они усиливают драму, подчёркивают напряжение и напоминают о судьбе страны. Такой звон звучит не только торжественно, но и тревожно.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Модест Мусоргский и сила народного звона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колокольный образ в музыке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реального звона к художественному образу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Колокольность в живописи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передают колокольность через композицию: высокие вертикали, устремлённые к небу купола и колокольни сразу задают ощущение подъёма, тишины и торжественной сосредоточенности.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появляется в повторяющихся силуэтах храмов, арок и глав, а также в чередовании света и тени. Из-за этого изображение словно «звучит» без единого звука.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играют цвет и свет: золото, белизна стен, синий фон неба и мягкий вечерний отсвет создают впечатление скрытого звона, спокойствия и духовной высоты.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колокольни на картинах русских художников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пейзаж у Левитана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Исаака Левитана храм часто становится смысловым центром пейзажа. Небольшая церковь на берегу реки или среди полей не выделяется размерами, но притягивает взгляд и создаёт чувство покоя, памяти и внутренней тишины.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воздух у Коровина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Коровин любил передавать настроение через цвет и свет. В его пейзажах колокольни и купола нередко растворяются в вечернем воздухе, а отражения и мягкие краски делают изображение особенно живым и светлым.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строгость у Нестерова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Нестеров часто писал монастыри и храмы как места тишины и размышления. Его картины помогают увидеть колокольню не просто как архитектурную деталь, а как символ веры, истории и возвышенного мира.
</a:t>
            </a:r>
            <a:endParaRPr lang="en-US" sz="115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живописи колокольности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признаки создают не просто храмовый пейзаж, а образ, который воспринимается почти как звучание.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сильными признаками оказываются вертикаль и повтор форм: именно они лучше всего передают ощущение подъёма, ритма и внутреннего звона.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«Колокольность в музыке и изобразительном искусстве»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0552" y="1151850"/>
            <a:ext cx="6010096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 музыке и живописи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одно и то же чувство может быть передано разными художественными средствами.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действует через слух, а живопись — через зрение, но обе создают сходное впечатление величия, памяти и внутреннего движения.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8606" y="1155650"/>
            <a:ext cx="259875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8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12731" y="1155650"/>
            <a:ext cx="259875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Колокольность как образ России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в сознании связан с церковью и духовной традицией. Поэтому он помогает почувствовать историческую глубину русской культуры и её особый, узнаваемый облик.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образ соединяет личные переживания с общей историей. Он вызывает чувство причастности к прошлому, к семье, к родной земле и к судьбе народа.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дорога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Колокольни видны издалека и становятся ориентиром в пространстве. В искусстве они напоминают о русских городах, дороге, просторе и широком горизонте.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и 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звук может радовать или настораживать. В этом двойственном смысле колокольность становится выразительным знаком событийной и эмоциональной жизни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образа от реального звона к искусству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звучание колокола превращается в художественный образ в музыке и живописи.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Колокольность в искусстве XX века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искусстве XX века колокольный образ не исчез, а стал более строгим и собранным. Композиторы использовали его как знак памяти, исторической глубины и связи с прошлым.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хоровой музыке и симфониях звонкие аккорды и повторяющиеся ритмы нередко создают ощущение большого пространства. Такой приём помогает услышать не буквальный колокол, а его художественный отклик.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живописи тема проявлялась через ясные силуэты храмов, спокойные линии горизонта и сдержанные цвета. Изображение становилось похожим на тихое воспоминание о родной культуре.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колокольности в XX веке часто соединяет личное чувство и историю страны. Именно поэтому он остаётся узнаваемым, даже когда выражен очень экономно и без лишних деталей.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Цвета, связанные с колокольностью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цвет напоминает о куполах, свете и праздничном сиянии, белый — о чистоте, тишине и ясности. Вместе они делают храмовый пейзаж лёгким и торжественным.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и тёмно-красный оттенки добавляют глубину: первый связывает образ с небом и простором, второй — с теплом, значительностью и внутренним напряжением. Особенно выразительно они смотрятся на закате.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слух и зрение в образе колокольности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музыке и живописи этот образ строится на сходных впечатлениях, хотя выразительные средства у них разные.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звук, ритм и вертикаль: именно они сильнее всего связывают слуховое и зрительное восприятие в единый образ.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презентации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Колокольность — мост между звуком и образом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Колокольность показывает, как музыка и живопись могут говорить об одном и том же — о памяти, высоте, торжестве и внутреннем движении души. Это важный образ русской культуры.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2026-05-24T23:23:12Z</dcterms:created>
  <dcterms:modified xsi:type="dcterms:W3CDTF">2026-05-24T23:23:12Z</dcterms:modified>
</cp:coreProperties>
</file>