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протобионтов: ключевой этап происхождения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возникновение жизни через эволюцию протобионтов — первых биологических систем.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протобионтов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«протобионты» возник в начале XX века как результат работ Опарина и Холдейна, которые предложили модель абиогенеза — перехода от химии к жизни на основе простых органических молекул.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протобионты и почему они важны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— это организованные комплексы из небиологических органических молекул, формировавшиеся в водной среде древней Земли и обладающие упорядоченной внутренней структурой.
</a:t>
            </a:r>
            <a:endParaRPr lang="en-US" sz="925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характеризуются внутренней компартментализацией и ограниченным обменом веществ, что отличает их от простых молекулярных смесей и приближает к живым системам.
</a:t>
            </a:r>
            <a:endParaRPr lang="en-US" sz="944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представляют собой важную эволюционную ступень между протоклетками и химией, объясняя переход от абиотических процессов к биологическим.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Самосборка макромолекул в водной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формировались благодаря спонтанной ассоциации белков, липидов и полисахаридов в водной среде, что приводило к образованию упорядоченных микрокомплексов и изолированных агрегатов.
</a:t>
            </a:r>
            <a:endParaRPr lang="en-US" sz="1066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структуры: коацерваты и липосомы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— капли из белков и углеводов, а липосомы — сферы с двойным липидным слоем; обе структуры создавали изолированные среды для химических реакций.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и типы протобионтов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Александра Опарина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 году Опарин предложил, что коацерватные капли способны поглощать и выделять вещества, что создаёт основу для усложнения и эволюции живых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эксперименты доказали жизнеспособность таких структур и возможность постепенного появления биологических функций в процессе эволюции.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подтверждение биохимических основ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 этапы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Миллер и Юри воссоздали атмосферу древней Земли и активировали реакции электрическими разрядами, чтобы смоделировать условия зарождения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результаты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доказал образование простейших аминокислот, таких как глицин и аланин, подтверждая теоретическую возможность абиогенного синтеза органических молекул.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Коацерватная гипотеза Опарина описывает капли из белков и полисахаридов, способные к самосборке и обмену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возникновения протобионтов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Липосомная гипотеза Холдейна предполагает формирование мембран из липидных слоёв, создающих изолированные микросреды.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Микросферная гипотеза Фокса основывается на формировании сферических структур из белковых полимеров в древних условиях.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гипотеза отражает уникальные аспекты происхождения протобионтов, различаясь по химическому составу и механизму сборки.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формировались из амфифильных липидов, которые в водной среде самособирались в двойные слои, защищая внутреннюю среду и обеспечивая её целостность.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структуры создавали ограниченное пространство, где химические реакции происходили в более концентрированной и контролируемой среде, что способствовало усложнению биохимии.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протобионтов: структура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 формируются из белков, нуклеиновых кислот и полисахаридов, отделённых от окружающей среды чёткой фазовой границей, что обеспечивает уникальные свойства.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стабильных коацерватов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желатина и камеди образует устойчивые коацерваты, способные избирательно поглощать мелкие молекулы, моделируя начальные биологические процессы.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химических преобразованиях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служат своего рода реактором, где происходят начальные конденсации и взаимодействия, необходимые для дальнейшего развития живых систем.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— модель протобионтов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Опарина и Пастернака показали, что коацерваты способны поглощать растворённые вещества и обмениваться с окружающей средой, поддерживая внутреннюю гомеостаз.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демонстрировали рост и деление, имитируя основы жизненных функций и подтверждая гипотезу о протобионтах как предшественниках живых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свойств коацерватов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15380"/>
            <a:ext cx="342803" cy="30471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макромолекул, образующих фазовые капли с ограниченным обменом веществ, способствовали концентрации органических соединений и локализации химических реакций.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полимеры формировали сферические структуры, которые проявляли изолирующие свойства и могли поддерживать простейшие биохимические процессы.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 липидным бислоем, моделирующие примитивные мембраны, обеспечивали создание внутренней среды, отделённой от окружающей и необходимой для каталитической активности.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разнообразие протобионтов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состав и внутренние процессы протобионтов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содержали аминокислоты, липиды, нуклеотиды и простые сахара, что подтверждается результатами экспериментов Миллера-Юри по абиогенному синтезу биомолекул.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этих структур происходили химические реакции, способствовавшие формированию и самоорганизации примитивных ферментативных систем на основе белковых полимеров.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Создаваемая внутренняя среда обеспечивала концентрацию реактивов и поддерживала условия, благоприятные для начальных этапов образования более сложных биополимеров.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Земля обладала высокой температурой и обильной жидкой водой, создавая основу для химических реакций, необходимых для образования первичных органических молекул.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гидротермальные источники служили катализаторами, способствуя полимеризации органических соединений и стабилизации структур протобионтов.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для синтеза составляли молнии, ультрафиолетовое излучение и геотермальные процессы, стимулируя образование и развитие органических комплексов.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Динамическое равновесие химических процессов обеспечивало накопление молекул при одновременном их распаде, стимулируя циклы синтеза и разрушения.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условия формирования протобионтов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оценки условий для образования протобионтов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концентрацию и стабильность биомолекул в первичной среде, отражая ключевые параметры для формирования протобионтов.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стабильного формирования протобионтов необходима высокая концентрация исходных веществ и оптимальные физические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экспериментов и модельных расчетов Миллера и Опарина
</a:t>
            </a:r>
            <a:endParaRPr lang="en-US" sz="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сложных мембран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стабильных липидных бислоев дало возможность формирования упорядоченных капсул для изоляции внутреннего содержимого.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каталитической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структур возникли ферментоподобные молекулы, способные ускорять химические реакции и поддерживать обмен веществ.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генетических полимеров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нуклеиновых кислот способствовало формированию механизмов хранения и передачи информации.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механизмов воспроизведения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начальные процессы деления и самовоспроизведения, знаменующие переход к полноценным клеточным организмам.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протобионтов к протоклеткам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проблемы и ограничения гипотезы протобионтов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воспроизводства разнообразия молекул затрудняет воспроизведение жизнеспособных и устойчивых протобионтных структур в лабораторных условиях.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мембранных образований при изменении температуры и химического состава среды ограничивает долговременное существование протобионтов.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чётких механизмов самовоспроизведения и передачи генетической информации усложняет понимание перехода от протобионтов к живым клеткам.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протоклеток из липидов и пептидов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разработали модели протоклеток, которые демонстрируют самосборку и ограниченный обмен веществами. Эти системы исследуются с целью понимания происхождения жизненных функций и генетической информации.
</a:t>
            </a:r>
            <a:endParaRPr lang="en-US" sz="98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микрофлюидных технологий и компьютерного моделирования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точно воспроизводить микросреды протобионтов, что помогает изучать процессы самоорганизации и динамики биомолекул в клеточных предшественниках.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моделировании протобионтов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эволюции протобионтов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способствовал сохранению структур с устойчивыми мембранами и эффективным обменом веществ, повышая вероятность их выживания в переменчивой среде.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обменных процессов и накопление сложных молекул создавали предпосылки для появления самовоспроизводящихся систем, способных к эволюционному развитию.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этапы естественного отбора сформировали фундамент для перехода от химической эволюции к биологической, подготовив почву для жизни в привычном нам виде.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аналогии протобионтов в биосфере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Экстремофильные микроорганизмы в глубоководных источниках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глубоководных гидротермальных источниках обнаружены микроорганизмы, приспособленные к высоким температурам и давлению. Их уникальные мембраны помогают выживать в экстремальных условиях, отражая свойства древних протобионтов.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Микроструктуры горячих источников как модель предбиологических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структуры горячих источников напоминают коацерватные капли по морфологии и функционалу, показывая сходство с ранними биомолекулярными комплексами. Такие наблюдения стимулируют новые исследования происхождения жизни.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исследований протобионтов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протобионтов раскрывает основы возникновения жизни, а современные технологии открывают новые горизонты для понимания сложных биологических процессов и междисциплинарных открытий будущего.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2026-05-10T03:30:43Z</dcterms:created>
  <dcterms:modified xsi:type="dcterms:W3CDTF">2026-05-10T03:30:43Z</dcterms:modified>
</cp:coreProperties>
</file>