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СНГ: пространство, история, связи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история и связи постсоветской Евразии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государства к новым границам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современную Россию и СНГ, важно увидеть, как после 1991 года прежнее единое пространство стало системой независимых государств с общими интересами.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карте Евразии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Евразийское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расположена сразу в Европе и Азии, поэтому её территория соединяет разные природные пояса, транспортные направления и исторические регионы. Такое положение делает страну евразийским мостом.
</a:t>
            </a:r>
            <a:endParaRPr lang="en-US" sz="917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страны составляет около 17,1 млн км², а протяжённость по времени охватывает 11 часовых поясов. Это влияет на управление, связь между регионами и организацию перевозок.
</a:t>
            </a:r>
            <a:endParaRPr lang="en-US" sz="1054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России является Москва — крупнейший политический, деловой и транспортный центр страны. Здесь сосредоточены ключевые федеральные институты и важнейшие международные связи.
</a:t>
            </a:r>
            <a:endParaRPr lang="en-US" sz="966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протяжённость определяет неравномерность расселения: население концентрируется в европейской части, тогда как восточные территории остаются менее заселёнными и более удалёнными от крупных рынков.
</a:t>
            </a:r>
            <a:endParaRPr lang="en-US" sz="9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ресурсы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Равнинный рельеф преобладает на западе и в центре страны, а горные системы формируют естественные рубежи на юге и востоке. Это создаёт разные условия для освоения территорий.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России меняется от арктического на севере до умеренно-континентального в большинстве регионов. Из-за этого сильно различаются хозяйственная специализация, сезонность работ и комфорт проживания.
</a:t>
            </a:r>
            <a:endParaRPr lang="en-US" sz="976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тайга, степи и арктическое побережье формируют несколько крупных природных зон. Каждая из них отличается почвами, растительностью, плотностью населения и типами хозяйственного использования.
</a:t>
            </a:r>
            <a:endParaRPr lang="en-US" sz="1008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ресурсы сосредоточены в Западной Сибири, Поволжье, на Урале и Дальнем Востоке. Здесь добывают нефть, газ, уголь, руды и древесину, что поддерживает экономику.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941" y="1538539"/>
            <a:ext cx="483900" cy="387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41121"/>
            <a:ext cx="483900" cy="387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89998" y="1538641"/>
            <a:ext cx="483900" cy="3871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25759"/>
            <a:ext cx="483900" cy="3871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языковое разнообразие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выполняет роль общего средства общения между регионами и народами страны. Он используется в государственном управлении, образовании, медиа и межнациональном взаимодействии.
</a:t>
            </a:r>
            <a:endParaRPr lang="en-US" sz="770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республик наряду с русским используются региональные языки. Это поддерживает культурную самобытность народов и закрепляется в республиканских конституциях и законах.
</a:t>
            </a:r>
            <a:endParaRPr lang="en-US" sz="770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большинство и меньшинства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составляют большинство населения, но страна остаётся многонародной. Среди крупных этнических групп выделяются татары, башкиры, чеченцы, чуваши, аварцы и армяне.
</a:t>
            </a:r>
            <a:endParaRPr lang="en-US" sz="715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сосуществование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сосуществование разных народов сформировало традицию многонационального государства. Она особенно заметна в крупных городах, где встречаются разные религии, кухни и культурные практики.
</a:t>
            </a:r>
            <a:endParaRPr lang="en-US" sz="770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Гражданское 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делает важными уважение к различиям и знание общих правил общения. Это основа гражданской культуры и устойчивости страны.
</a:t>
            </a:r>
            <a:endParaRPr lang="en-US" sz="8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линия становления РФ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отражают переход от союзной модели к современной федерации.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Федерации различаются по названию и статусу, но действуют в рамках единой Конституции и общих федеральных норм.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сочетает единство правовой системы с разнообразием субъектов и их специфическими полномочиями.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система субъектов РФ
</a:t>
            </a:r>
            <a:endParaRPr lang="en-US" sz="9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структура населения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население сосредоточено прежде всего в крупных агломерациях европейской части страны, что усиливает территориальный дисбаланс и нагрузку на инфраструктуру.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в основном урбанизированной страной, а демографический центр тяжести смещён к крупным городам и западной части 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оценка численности населения РФ, около 146 млн человек
</a:t>
            </a:r>
            <a:endParaRPr lang="en-US" sz="8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России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России опирается на добычу нефти, газа, угля, металлов и леса. Эти отрасли формируют сырьевую базу, обеспечивают экспорт и поддерживают связанные производственные цепочки.
</a:t>
            </a:r>
            <a:endParaRPr lang="en-US" sz="1063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остаётся одной из опор хозяйства: заметны металлургия, машиностроение, оборонный комплекс и атомная энергетика. Они обеспечивают технологическую самостоятельность и занятость в крупных центрах.
</a:t>
            </a:r>
            <a:endParaRPr lang="en-US" sz="1034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Агросектор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транспорт играют всё более важную роль в связности страны. Зерновое производство, логистика и внутренняя торговля помогают объединять регионы с разной специализацией.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IT-сектор расширяют экономику за пределы добычи ресурсов. Они повышают гибкость рынка труда, развивают городской спрос и ускоряют цифровую трансформацию.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логистика и экспорт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715400" y="1150200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артерии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 и БАМ связывают запад и восток страны, обеспечивая перевозку грузов на огромные расстояния. Эти магистрали особенно важны для промышленности и освоения Сибири.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5086100" y="1882084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Балтики, Чёрного моря, Арктики и Дальнего Востока обеспечивают выход на внешние рынки. Через них проходят значительные потоки сырья и промышленной продукции.
</a:t>
            </a:r>
            <a:endParaRPr lang="en-US" sz="971" dirty="0"/>
          </a:p>
        </p:txBody>
      </p:sp>
      <p:sp>
        <p:nvSpPr>
          <p:cNvPr id="14" name="Text 4"/>
          <p:cNvSpPr txBox="1"/>
          <p:nvPr/>
        </p:nvSpPr>
        <p:spPr>
          <a:xfrm>
            <a:off x="5271450" y="2608259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 авиация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Нефтегазопроводы и крупные авиационные центры поддерживают внутреннюю связанность экономики. Они сокращают время доставки, усиливают экспортную логистику и соединяют удалённые регионы с основными рынками.
</a:t>
            </a:r>
            <a:endParaRPr lang="en-US" sz="825" dirty="0"/>
          </a:p>
        </p:txBody>
      </p:sp>
      <p:sp>
        <p:nvSpPr>
          <p:cNvPr id="15" name="Text 5"/>
          <p:cNvSpPr txBox="1"/>
          <p:nvPr/>
        </p:nvSpPr>
        <p:spPr>
          <a:xfrm>
            <a:off x="5365627" y="3351777"/>
            <a:ext cx="34806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профиль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экспорте России заметную долю традиционно занимают энергоресурсы, металлы, удобрения, зерно и химическая продукция. Такая структура отражает ресурсную базу и отраслевую специализацию страны.
</a:t>
            </a:r>
            <a:endParaRPr lang="en-US" sz="8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языки и образование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культурный код страны складывается из православия, ислама, буддизма, иудаизма и светской традиции. Такое сочетание формирует многослойную культурную среду и поддерживает уважение к различным историческим общностям.
</a:t>
            </a:r>
            <a:endParaRPr lang="en-US" sz="976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выполняет роль языка межнационального общения, поэтому он используется в школе, вузах, управлении и медиапространстве. Одновременно в республиках сохраняются родные языки и национальные литературные традиции.
</a:t>
            </a:r>
            <a:endParaRPr lang="en-US" sz="976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региональные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объединяет единые федеральные стандарты и региональные особенности. Это позволяет сохранять общую образовательную основу, не вытесняя местную историю, фольклор и культурную память народов России.
</a:t>
            </a:r>
            <a:endParaRPr lang="en-US" sz="1008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России развивается как пространство взаимодействия разных народов, а не как единая монолитная модель. Именно поэтому литература, театр, музейные коллекции и праздники отражают разнообразие всей страны.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внешней политики РФ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ориентирована на защиту суверенитета и безопасности государства. Эти приоритеты определяют подход к границам, международным обязательствам и реагированию на внешние риски.
</a:t>
            </a:r>
            <a:endParaRPr lang="en-US" sz="933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интересы включают устойчивую торговлю, энергетическое сотрудничество, доступ к рынкам и развитие транспортных коридоров. Для страны с большой территорией это особенно важно.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государства остаются естественными партнёрами по приграничным, миграционным и инфраструктурным вопросам. Поэтому диалог с ними занимает заметное место в дипломатии.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Многосторонняя дипломатия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международных организациях позволяет согласовывать позиции по глобальным проблемам, от безопасности до гуманитарных инициатив. Такой формат помогает сохранять каналы общения даже при разногласиях.
</a:t>
            </a:r>
            <a:endParaRPr lang="en-US" sz="9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СНГ и зачем оно создано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СССР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СССР республикам понадобился механизм для сохранения контактов. На фоне политических изменений возникла необходимость в новых форматах переговоров и координации.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 1991: создание СНГ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декабре 1991 года была оформлена Содружество Независимых Государств. Его задумали как практическую площадку для взаимодействия, а не как новое союзное государство.
</a:t>
            </a:r>
            <a:endParaRPr lang="en-US" sz="945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и далее: рабочий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последующие годы СНГ стало инструментом согласования договоров, гуманитарных программ и отдельных отраслевых решений. Страны получили возможность сотрудничать без утраты собственного суверенитета.
</a:t>
            </a:r>
            <a:endParaRPr lang="en-US" sz="8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Страны-участницы СНГ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состав участников СНГ и различия в формате их участия. Важно не только членство, но и степень вовлечённости отдельных государств в работу организации.
</a:t>
            </a:r>
            <a:endParaRPr lang="en-US" sz="1133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СНГ объединяет не полностью одинаково вовлечённые страны: у части государств участие активное, у части — ограниченное или формально отсутствует.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СНГ и общедоступные сведения о статусе участия государств
</a:t>
            </a:r>
            <a:endParaRPr lang="en-US" sz="7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принятие решений в СНГ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межгосударственный характер СНГ: решения вырабатываются через согласование, а исполнительные функции координируются в Минске.
</a:t>
            </a:r>
            <a:endParaRPr lang="en-US" sz="9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6061" y="1895134"/>
            <a:ext cx="4512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8805" y="2186859"/>
            <a:ext cx="458700" cy="366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1338" y="2961567"/>
            <a:ext cx="3948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86813" y="3793413"/>
            <a:ext cx="458700" cy="4077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сотрудничества
</a:t>
            </a:r>
            <a:endParaRPr lang="en-US" sz="2688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меры в этой сфере помогают координировать борьбу с преступностью, терроризмом и незаконной миграцией. Для стран СНГ особенно важны обмен данными, совместные операции и согласование пограничных процедур.
</a:t>
            </a:r>
            <a:endParaRPr lang="en-US" sz="773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поддерживаются через соглашения о перевозках, таможенных правилах и транзите. Это снижает издержки бизнеса и облегчает движение товаров между соседними рынками.
</a:t>
            </a:r>
            <a:endParaRPr lang="en-US" sz="801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вопросы включают трудоустройство, признание документов и правовой статус граждан. Координация нужна, чтобы упорядочивать перемещение рабочей силы и снижать бюрократические барьеры.
</a:t>
            </a:r>
            <a:endParaRPr lang="en-US" sz="779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программы, обмены студентами и совместные научные проекты поддерживают общую гуманитарную среду. Через них сохраняются академические связи, сформированные ещё в советский период.
</a:t>
            </a:r>
            <a:endParaRPr lang="en-US" sz="758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инициативы помогают поддерживать языковое пространство, музеи, архивы и фестивали. Они укрепляют взаимное узнавание народов и делают сотрудничество менее формальным и более живым.
</a:t>
            </a:r>
            <a:endParaRPr lang="en-US" sz="8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совместных программ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Сетевое взаимодействие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Вузы стран СНГ создают сетевые программы, совместные курсы и академические обмены. Такой формат сохраняет сопоставимость образовательных траекторий и облегчает продолжение обучения в соседних государствах.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396734" y="1700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 сохранению русского языка включают олимпиады, конференции, школьные инициативы и методическую поддержку. Они работают как культурный мост и инструмент академической мобильности.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96741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и транспортные нормы согласуются для упрощения поездок, грузоперевозок и эпидемиологического контроля. Такие решения делают сотрудничество более предсказуемым и практичным.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2975925"/>
            <a:ext cx="30207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рынке труда координируются правила найма, оформления документов и признания квалификаций. Это особенно важно для стран, где заметна трудовая миграция между соседями.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отличаются СНГ, ЕАЭС и ОДКБ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смешивать организации с разными задачами: одна отвечает за широкую координацию, другая — за экономическую интеграцию, третья — за безопасность.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частично пересекаются по участникам, но отличаются по глубине обязательств и сфере ответственности.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СНГ, ЕАЭС и ОДКБ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стран СНГ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сравнивается численность населения отдельных стран СНГ. Масштаб населения влияет на рынок труда, внутренний спрос и возможности промышленного развития.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заметно превосходит другие страны по численности населения, а Узбекистан выделяется среди средних по масштабу экономик. Остальные государства имеют гораздо меньший внутренний рынок.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по данным ООН и национальных статистических служб, 2023–2024
</a:t>
            </a:r>
            <a:endParaRPr lang="en-US" sz="7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РФ и СНГ: связь прошлого и настоящего
</a:t>
            </a:r>
            <a:pPr algn="ctr" indent="0" marL="0">
              <a:lnSpc>
                <a:spcPct val="90000"/>
              </a:lnSpc>
              <a:buNone/>
            </a:pPr>
            <a:r>
              <a:rPr lang="en-US" sz="3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страны СНГ связаны общей историей, пространством и множеством практических контактов. Сегодня важны не лозунги, а способность договариваться, поддерживать устойчивые связи и учитывать различие интересов.
</a:t>
            </a:r>
            <a:endParaRPr lang="en-US" sz="34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2026-07-26T06:58:44Z</dcterms:created>
  <dcterms:modified xsi:type="dcterms:W3CDTF">2026-07-26T06:58:44Z</dcterms:modified>
</cp:coreProperties>
</file>