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 этимологии: откуда берутся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рождаются слова и как меняется их история.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 помогает понять, как развивался язык, почему менялось их написание и смысл, и как связаны между собой слова одного корня.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историю слов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устанавливает, от какого более древнего слова произошло современное слово, как оно звучало раньше и какое значение имело в прошлом.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сопоставляет родственные слова в русском и других языках, а затем проверяет данные по старым письменным памятникам и словарям.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объяснить, почему, например, «тетрадь» связана с греческим словом «четыре», а «карандаш» пришёл через тюркские языки.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этимология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начинается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появляется в определённое время и в определённой среде. Оно может прийти вместе с новым предметом, занятием или знанием, а затем закрепиться в речи.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слово нередко меняет звучание и смысл. Поэтому его история похожа на дорожную карту: по ней видно, как прошлое связано с современным употреблением.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путешественник во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происхождение слова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работе лингвиста и этимологического словаря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 этимология объясняет историю слов и помогает понять их значение.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сохранять следы древнего значения даже тогда, когда в современной речи это уже незаметно.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их происхождения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в самом русском языке и часто образуют большие семьи родственных слов: дом, домашний, домик. Их связь легко заметить по общему корню и смыслу.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Пришли из других языков и нередко обозначают новые предметы или явления: метро, футбол, компьютер, шоколад. Они тоже становятся частью русского языка.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слова из греческого, латинского, тюркских, французских, немецких и английских языков. Каждый язык оставил в русском свои следы.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помогает понять, слово родное или пришло извне. Для этого сравнивают его форму, значение и историю в старых текстах и словарях.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и заимствованные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русского языка; сводная учебная схема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языков приходили слова в русский язык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приходили в разные эпохи вместе с книгами, наукой, предметами быта и новыми занятиями.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связаны с учёбой, культурой, техникой и повседневной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Первоначальный смысл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появляется с конкретным значением, связанным с предметом, действием или человеком, и используется в обычной речи.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оттенок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значение может расшириться, сузиться или стать переносным. Так слово начинает работать в новых жизненных ситуациях.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закрепляется новое значение. Например, «мышь» стало обозначать компьютерное устройство, а «спутник» — космический аппарат.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связаны общим происхождением и обычно имеют общий корень. Поэтому вода, водный, водичка и наводнение воспринимаются как одна словесная семья.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помогает увидеть смысловую связь между словами и понять их историю. В этом смысле слово похоже на дерево: корень один, а ветвей много.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общий корень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древнего корня к современному слову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от корня к современному употреблению: приставки, суффиксы, речевая практика и исторические изменения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 историю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 показывает, откуда пришло слово, как выглядело раньше и какое значение имело в прошлом. Это помогает увидеть путь слова в языке, а не только его современный вид.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избежать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подсказывает, действительно ли похожие слова связаны между собой. Он проверяет догадки по старым текстам, звуковым изменениям и родственным языкам, поэтому выводы становятся точнее.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языка особенно важны словари М. Фасмера и Н. М. Шанского. Они помогают школьнику лучше понимать написание, смысл и происхождение слов при выполнении упражнений и разборов.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этимологические словари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привычное слово нередко хранит очень далёкое происхождение.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современным значением часто обманчиво: история слова может быть связана с другим языком, предметом или понятием.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неожиданной историей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лексике и наблюдения за современным употреблением, без точной статистики
</a:t>
            </a:r>
            <a:endParaRPr lang="en-US" sz="1002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появляться новым словам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чаще всего сначала возникают в специальных сферах, а потом переходят в обычную речь и школьные тексты.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источники новых названий — техника и интернет; именно они быстрее всего меняют словарный состав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ещё не означает родство. Слова могут совпасть случайно, хотя возникли в разных языках и не имеют общего корня.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установить происхождение, лингвисты ищут ранние письменные формы слова. Они сравнивают их с данными из родственных языков и проверяют историю звуков.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опираться только на современное значение. Иногда оно сильно изменилось, и тогда внешнее сходство скрывает совершенно разную историю слов.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этимология строится на доказательствах. Она использует словари, памятники письменности и правила исторического развития языка, а не простую догадку.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угадывать происхождение слова по сходству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написания и строения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историю слова, ему легче заметить его корень, приставку и суффикс. Это помогает объяснить орфограммы и понять, почему слово пишется именно так. 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словарём и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этимология полезна при разборе слов из упражнений, стихотворений и сказок. Словарь и учебник помогают проверить догадки и увидеть связь между значением и формой.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этимология помогает в школе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этимологических исследований и учебных примеров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изменяется со временем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изменения происходят очень медленно, поэтому старые черты слова можно заметить только при сравнении с родственными формами.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языка слово обновляется, но сохраняет следы своего прошлого; именно это позволяет лингвистам восстанавливать его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 показывает, как народы общались друг с другом через книги, торговлю, учёбу и повседневную жизнь. Поэтому словарь хранит следы культурных контактов.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заимствования чаще связаны со школой, наукой и церковной традицией. Они пришли вместе с новыми знаниями и понятиями.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слова заметны в теме моды, быта и общения. Английские заимствования особенно часто относятся к технике, спорту и современной жизни.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происхождение слов, можно лучше представить, как менялся сам мир людей. Язык сохраняет память о тех эпохах, когда появлялись новые вещи и идеи.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и история народа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истории слова можно восстановить его путь, связь с другими словами и возможный язык-источник.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 вместе дают надёжный вывод: история слова определяется не одним сходством, а совокупностью проверенных данных.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научные этимологические словари, словари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 слове по его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учит видеть в слове не только современное значение, но и его долгий путь. Благодаря ей русский язык становится понятнее, а словарь — богаче и интереснее.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делает слово понятнее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2026-05-22T15:19:55Z</dcterms:created>
  <dcterms:modified xsi:type="dcterms:W3CDTF">2026-05-22T15:19:55Z</dcterms:modified>
</cp:coreProperties>
</file>