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материалов к сочинению: зачем нужен сложный план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68175" y="2589575"/>
            <a:ext cx="3411600" cy="16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план помогает собрать мысли, примеры и вывод в ясную систему.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подготовка к сочинению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внимательно читает тему, выделяет ключевые слова и понимает, о чём писать. Затем он подбирает материалы, делит их на главное и второстепенное и группирует по микротемам.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план и его части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пункты показывают крупные части текста: вступление, основную часть и заключение. Они задают общий порядок будущего сочинения и помогают не пропустить важные этапы.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Подпункты раскрывают содержание каждого основного пункта подробнее. В них входят отдельные мысли, факты, примеры и небольшие пояснения, связанные с одной микротемой.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план делает работу над сочинением точной и удобной. Он помогает сразу увидеть, какие материалы относятся к каждой части текста и как они связаны 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из жизни и книг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наблюдения и опыт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материалам относятся то, что ученик видел сам, слышал или пережил. Это могут быть школьные ситуации, семейные наблюдения и личный опыт. Такие примеры делают сочинение живым и понятным.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 учебные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подходят эпизоды из произведений, сведения из учебника и исторические факты. Они помогают подтвердить мысль и показать, что тема раскрыта не только на уровне личных впечатлений.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сложный план: сравнение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два вида плана при подготовке к сочинению.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план лучше подходит для больших текстов, где нужно точно распределить материалы и не смешивать разные мысли.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работы над сочинением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4623" y="1887806"/>
            <a:ext cx="172125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главную мысль темы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Сформулировать основную идею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объясняет, ради чего создаётся весь текст. Она объединяет примеры, рассуждения и вывод в одно целое и помогает строить сочинение последовательно.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ключевые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подсказывают, о чём нужно писать в первую очередь. По ним легко отличить главную мысль от второстепенных деталей и не уйти в сторону от темы.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тему на примере дружбы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тема о дружбе, важно выделить качества друга, его поступки и общий вывод о ценности дружбы. Тогда сочинение будет точным и содержательным.
</a:t>
            </a:r>
            <a:endParaRPr lang="en-US" sz="11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систематизировать материалы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темы к готовому сложному плану.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распределяются материалы в сочинении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заранее увидеть, где понадобится больше примеров, а где достаточно одного точного предложения.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материалов должна идти в основную часть: именно там раскрывается тема и приводятся доказательства.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работы над сочинением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Микротема как смысловая часть основной части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пункт основной части должен раскрывать только одну микротему. Это может быть причина, пример, доказательство, сравнение или небольшой вывод, но не всё сразу.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одном пункте смешать несколько мыслей, текст станет неясным. Читателю будет трудно понять, какая идея главная, а какая лишь дополняет её.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материалов много, их сначала объединяют по смыслу. Сначала можно назвать факт, затем пояснить его, после этого привести пример и закончить коротким выводом.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делает основную часть стройной. Каждый абзац получает своё место, а сочинение звучит логично и последовательно.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цветные пометки для сортировки материала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разного цвета помогают быстро разложить материалы по группам: факты, примеры, цитаты и выводы. Так ученик сразу видит, что уже подходит к теме, а что лишнее.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пометки удобно делать и на стикерах, и в тетради. Этот способ помогает убрать повторяющиеся идеи и оставить только то, что действительно нужно для сочинения.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525372"/>
            <a:ext cx="3856200" cy="15765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материала подходят для аргументации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сочинении важно подбирать материал под задачу аргумента: доказать мысль, привести пример или усилить вывод. Разные виды материала работают по-разному.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сочетать пример с пояснением: так аргумент связывается с темой и становится убедительнее, чем простой перечень фактов.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работы над аргументацией в школьном сочинении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пунктов в сложном плане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 общего к теме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формулируют общий вопрос или тезис, чтобы сразу обозначить направление будущего сочинения и не уходить в лишние детали.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 доказательствам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подбирают пункты, в которых будут раскрыты основные мысли, подтверждающие тезис, и распределяют их по смыслу.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 примерам и пояснениям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 каждому пункту добавляют примеры, факты или наблюдения, чтобы содержание стало точным и понятным.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 выводу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намечают итог: он завершает мысль и показывает, к какому общему ответу приводит вся работа.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плана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строится по вопросам из школьной практики: тема, микротемы, повторы, примеры, вывод и связь каждого пункта с материалом.
</a:t>
            </a:r>
            <a:endParaRPr lang="en-US" sz="8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составлении плана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общее формулировка, тем труднее по ней писать абзац: она не подсказывает, какой материал включить.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проблема — расплывчатые пункты. Точный план экономит время и помогает сразу отобрать нужные факты.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из школьной практики работы над планом сочинения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оформлять пункты и подпункты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пункты делайте краткими и точными: они должны сразу показывать, о чём будет абзац, без длинных объяснений и лишних слов.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Подпункты уточняют содержание пункта, поэтому в них лучше называть конкретные факты, примеры или признаки, а не повторять общую мысль.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единый стиль: если один пункт записан существительным, остальные и подпункты оформляйте по тому же образцу, чтобы план выглядел аккуратно.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систематизации материалов на теме о доброте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человек в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собрать признаки доброты: внимательность, готовность помочь, умение пожалеть и поддержать. Затем рядом записать примеры поступков из школьной жизни, когда человек не прошёл мимо чужой беды. Так материал становится основой для первого пункта плана.
</a:t>
            </a:r>
            <a:endParaRPr lang="en-US" sz="1188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в книгах и 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удобно добавить литературные примеры, где герой совершает бескорыстный поступок, и реальные ситуации, в которых доброта помогает решить трудность. Эти записи легко превратить в отдельную микротему основной части и связать с выводом о значении доброты.
</a:t>
            </a:r>
            <a:endParaRPr lang="en-US" sz="12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План, материалы и микротемы в одной таблице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пунктом плана, материалом и микротемой. Это помогает быстро увидеть, что каждая запись работает на тему сочинения.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каждого материала есть свой пункт и своя микротема, план получается точным, а сочинение — логичным и полным.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систематизации материалов к сочинению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 плана удерживает одну микротему.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построения плана сочинения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пункт помогает сосредоточиться на одной мысли и не смешивать в абзаце разные идеи, поэтому сочинение остаётся связным и точным.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к сочинению по времени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подготовке важно не спешить: именно от качества отбора материалов зависит, насколько убедительным получится будущее сочинение.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уходит на сбор и сортировку материалов. Готовый план создаётся быстрее, если предварительная работа выполнена внимательно.
</a:t>
            </a:r>
            <a:endParaRPr lang="en-US" sz="1161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подготовки к сочинению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план превращает материал в сочинение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план помогает собрать разрозненные факты, примеры и цитаты в ясную систему. Благодаря ему тема раскрывается полностью, а текст получается логичным, точным и убедительным.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2026-05-23T09:21:09Z</dcterms:created>
  <dcterms:modified xsi:type="dcterms:W3CDTF">2026-05-23T09:21:09Z</dcterms:modified>
</cp:coreProperties>
</file>