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организмов: обзор и ключевые темы
</a:t>
            </a:r>
            <a:endParaRPr lang="en-US" sz="3166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— естественная среда жизни растений и животных.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изучения среды обитания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с XIX века учёные изучают, как растения и животные приспосабливаются к своим условиям. Дарвин и Тимирязев заложили основы понимания жизни, а Вернадский ввёл концепцию биосферы — всей среды существования живых организмов на Земле.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обитания: основные особенности
</a:t>
            </a:r>
            <a:endParaRPr lang="en-US" sz="2563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покрывает около 70% поверхности Земли, создавая стабильные условия с высокой влажностью и слабой изменчивостью температуры вместе с большей плотностью по сравнению с воздухом.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включает разнообразные экосистемы — океаны, реки, озёра и болота, где обитают рыбы, моллюски, водоросли и мельчайшие планктонные организмы.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поддерживает жизнь, служит основным веществом для обмена, размножения и обеспечивает кислород, растворённый в ней, необходимый для дыхания многих обитателей.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с тонкими листьями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Ряска и элодея используют тонкие листья, обеспечивающие эффективное поглощение света и растворённых веществ. Это позволяет им успешно расти под водой и выполнять фотосинтез, несмотря на сниженное освещение.
</a:t>
            </a:r>
            <a:endParaRPr lang="en-US" sz="1299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Плавниковые и жаберные системы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Дельфины, акулы и караси имеют специализированные плавники, обеспечивающие манёвренность, а жабры позволяют извлекать кислород из воды. Эти приспособления позволяют обитать и охотиться в водной среде.
</a:t>
            </a:r>
            <a:endParaRPr lang="en-US" sz="1299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жировой слой у крупных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74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имеют плотный слой подкожного жира, который защищает от переохлаждения в холодных океанских водах, поддерживая внутреннюю температуру тела и обеспечивая выживание в суровых условиях.
</a:t>
            </a:r>
            <a:endParaRPr lang="en-US" sz="1395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растения водной среды: примеры и их приспособления
</a:t>
            </a:r>
            <a:endParaRPr lang="en-US" sz="237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среда: условия жизни на суше
</a:t>
            </a:r>
            <a:endParaRPr lang="en-US" sz="2423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 включает атмосферу, почву и солнечный свет, где наблюдаются значительные колебания температуры и влажности под влиянием ветра и смены времени суток.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разнообразна: горы, леса, поля и пустыни создают различные условия обитания с открытым доступом кислорода для всех живых существ.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адаптируются к нерегулярному доступу воды, эффективно накапливают питательные вещества и защищаются от влагопотерь и температурных перепадов.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Атмосферный кислород доступен в избытке, что позволяет жить многим видам с развитой дыхательной системой и увеличивает активность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 глубокими корнями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и дуб развили мощные корни, чтобы добывать воду из глубинных слоёв почвы. Их листья оптимизированы для фотосинтеза и обеспечения атмосферного кислорода для всех живых организмов.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животные с разнообразными способностями передвижения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летают, муравьи активно передвигаются по поверхности, а зайцы бегают быстро, используя открытую территорию для поиска еды и защиты от врагов.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покровы и дыхательные системы животных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наземной среды обладают лёгкими и кожей, покрытой шерстью, перьями или хитином, которые защищают от высыхания и перепадов температуры, обеспечивая выживание.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суши: растения и животные наземно-воздушной среды
</a:t>
            </a:r>
            <a:endParaRPr lang="en-US" sz="260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среда: жизнь внутри земли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состоит из минералов, воды и воздуха, предлагая стабильные температуры и защиту от прямого солнечного света, что создаёт уникальные условия для жизни многих организмов.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почвы питаются разлагающимися остатками растений и животных, обогащая почву питательными веществами и способствуя её плодородию.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Почвообразующие процессы поддерживают рост растений и создают условия для существования микробов, дождевых червей и других мелких 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дождевых червей в рыхлении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прокладывают каналы под землёй, улучшая аэрацию и водообмен, что способствует доступу корней растений к необходимым веществам и питательным элементам.
</a:t>
            </a:r>
            <a:endParaRPr lang="en-US" sz="1447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как разлагатели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перерабатывают органические остатки, превращая их в гумус, который обогащает почву и служит питательной средой для растений и микроорганизмов.
</a:t>
            </a:r>
            <a:endParaRPr lang="en-US" sz="144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корневой системы в почвенной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75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укрепляют почву, предотвращая эрозию, удерживают влагу и поглощают питательные вещества, обеспечивая стабильное развитие растительных организмов.
</a:t>
            </a:r>
            <a:endParaRPr lang="en-US" sz="1411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организмы: примеры и их роль в природе
</a:t>
            </a:r>
            <a:endParaRPr lang="en-US" sz="237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среда: жизнь внутри живых существ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 включает внутренние пространства и поверхности живых организмов, где обитают бактерии, простейшие, глисты и клещи, играющие разную роль в экосистеме хозяина.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микроорганизмы — симбионты — приносят пользу, помогая переваривать пищу и защищая от вредителей, например, кишечные бактерии человека.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питаются за счёт хозяина, вызывая болезни и снижая его здоровье, что является важным фактором в экосистемных взаимодействиях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Аскариды и их влияние на организм человека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Аскариды — паразитические гельминты, которые вызывают заболевания в кишечнике. Они внедряются в тело, питаясь ресурсами хозяина и вызывая симптомы, требующие медицинского вмешательства.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Коровий цепень — паразит человека и животных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червь обитает в кишечнике коров и людей, вызывая нарушения пищеварения. Его жизненный цикл зависит от двух хозяев, что усложняет борьбу с паразитом.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Кишечная палочка — полезная бактерия в организме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Кишечная палочка помогает расщеплять пищу и синтезировать витамины. Она является важным компонентом микрофлоры человека, поддерживая здоровье пищеварительной системы.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и симбионты — жители организменной среды
</a:t>
            </a:r>
            <a:endParaRPr lang="en-US" sz="260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602388"/>
            <a:ext cx="4876200" cy="1828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сред обитания организмов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параметры каждой среды: температура, влажность, уровень кислорода и освещённость. Эти факторы влияют на выживание и адаптацию живых организмов.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среды формируют уникальные приспособления у организмов и влияют на их жизненные процессы.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среды характеризуются сочетанием водных и наземных элементов, что создаёт сложные условия для жизни и большой биологический разнообразие.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 устья рек содержат одновременно воду, почву и воздух, что способствует развитию уникальных экосистем с разнообразием видов растений и животных.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местах обитают как водные, так и наземные организмы, они приспособлены к резким изменениям влажности и колебаниям уровня воды.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таких организмов включают устойчивость к переменам температуры и концентрации кислорода, что обеспечивает выживание в нестабильной среде.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среды: болота, устья, берега
</a:t>
            </a:r>
            <a:endParaRPr lang="en-US" sz="295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организмов по типам среды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живут на суше, что связано с разнообразием экологических ниш и доступностью кислорода.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наземные экосистемы наиболее многочисленны и разнообразны, тогда как внутриклеточная среда содержит меньше видов.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обновлено 2023 г.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27633"/>
            <a:ext cx="221100" cy="19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6500" y="3315000"/>
            <a:ext cx="169650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приспособлений организмов к средам
</a:t>
            </a:r>
            <a:endParaRPr lang="en-US" sz="2607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рыб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имеют гладкое тело и плавники для быстрого движения в воде, что снижает сопротивление и облегчает передвижение под водой.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стебли растений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Суходольные растения обладают прочными стеблями и глубокой корневой системой, что помогает им удерживать влагу и устойчиво расти на суше.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Камуфляж у животных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например, зайцы зимой меняют окраску шерсти на белую, чтобы сливаться со снежным фоном и избегать хищников.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Спячка и миграции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впадают в спячку или мигрируют, адаптируясь к сезонным изменениям и обеспечивая выживание в неблагоприятных условиях.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лисы в лесной экосистеме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— хищник и санитар леса, которая регулирует численность мелких животных. Благодаря своей охоте она поддерживает баланс и чистоту природной среды.
</a:t>
            </a:r>
            <a:endParaRPr lang="en-US" sz="1487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— распространяет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Собирая и пряча орехи, белка помогает в распространении деревьев. Её деятельность способствует росту новых растений и восстановлению лесных участков.
</a:t>
            </a:r>
            <a:endParaRPr lang="en-US" sz="144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— колонизатор пустырей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легко захватывает открытые пространства, ускоряя процесс восстановления почвы. Его семена разносятся ветром, быстро заселяя новые территории.
</a:t>
            </a:r>
            <a:endParaRPr lang="en-US" sz="1447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ниша: кто и где живёт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организмов и среды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производят кислород в процессе фотосинтеза, обогащая атмосферу и обеспечивая дыхание живым существам.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поглощают кислород и выделяют углекислый газ, поддерживая газообмен и баланс атмосферы на планете.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органические остатки, возвращая питательные вещества в почву и поддерживая круговорот веществ.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среды обитания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снижает численность животных и растений, разрушая природные сообщества и нарушая экосистемы.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 и почвы приводит к гибели многих видов, ухудшая качество среды и здоровье живых организмов.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чужеродных видов нарушает природное равновесие: например, борщевик вытесняет местные растения и ухудшает условия для животных.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Необдуманная деятельность человека ведёт к деградации сред обитания и снижению биологического разнообразия на планете.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территории, как заповедники, защищают редкие виды, например зубра, содействуя сохранению природного наследия и экосистем.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и переработка отходов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мусора и переработка сокращают загрязнение почв и воды, помогая сохранить чистоту и здоровье окружающей среды.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акции в школах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участвуют в посадке деревьев и уборке территорий, развивая экологическую культуру и выстраивая бережное отношение к природе.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охране среды обитания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среду обитания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Осведомлённость о средах обитания помогает бережно относиться к природе и предотвращает вымирание видов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грамотность формирует правильные привычки и повышает безопасность людей и окружающей среды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природоохранных правил сохраняет биологическое разнообразие для будущих поколений и устойчивость экосистем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7152"/>
            <a:ext cx="9144000" cy="180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6150" y="2883198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среды обитания для жизни на Земле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16150" y="3926204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формирует образ жизни всех организмов, её сохранение обеспечивает устойчивость экосистем и благополучие природы в будущем.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2026-05-09T09:30:05Z</dcterms:created>
  <dcterms:modified xsi:type="dcterms:W3CDTF">2026-05-09T09:30:05Z</dcterms:modified>
</cp:coreProperties>
</file>