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общество и культура Древней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древними традициями, социальным устройством и культурой Индии.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истоки цивилизации Древней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охватывает территории современных Индии, Пакистана и Бангладеш. Цивилизации возникли у рек Инд и Ганг около III тысячелетия до н.э. Крупные города Хараппа и Мохенджо-Даро стали центрами развития культуры и общества.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цивилизации долины Инда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Мохенджо-Даро и Хараппа славились чёткой регулярной планировкой улиц и кварталов. В них существовали системы водоснабжения, канализации и многоэтажные здания, что свидетельствует о технической продуманности архитектуры.
</a:t>
            </a:r>
            <a:endParaRPr lang="en-US" sz="79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городов и инфраструктура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жителей крупных городов могла достигать 40 тысяч человек. Эти города были центрами ремёсел, торговли и администрации, обеспечивая комплексное функционирование общества и социальной структуры.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социальная организация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общественные здания включали бани, склады и залы для собраний. Такие сооружения указывают на высокий уровень организации общества и возможное наличие образовательных или духовных центров.
</a:t>
            </a:r>
            <a:endParaRPr lang="en-US" sz="848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сооружения и учебные центры
</a:t>
            </a:r>
            <a:endParaRPr lang="en-US" sz="11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символы Индской цивилизации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Индской цивилизации использовалась пиктографическая система, насчитывающая более 400 символов. Они изображали животных, растения и геометрические фигуры, находясь на печатях, глиняных табличках и украшениях.
</a:t>
            </a:r>
            <a:endParaRPr lang="en-US" sz="824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пиктографической письменности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письменность до сих пор не расшифрована, предполагается, что она применялась для учёта торговли и контроля ремёсел, обеспечивая эффективное управление экономикой древних поселений.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письменности в обществе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культы индской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практики включали ритуальные купальни и алтари, а также почитание статуэток богини-матери, символизирующей женское начало и плодородие.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быка был важным символом силы и защиты. Обряды часто проходили с использованием воды и были связаны с природными циклами, отражая глубокую связь с окружающим миром.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ремёсла в Индской цивилизации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выращивание пшеницы, ячменя, хлопка и проса. Также важны были скотоводство и рыболовство, обеспечивавшие продовольственную базу населения.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земледелие и скотоводство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процветали гончарное, ювелирное и камнерезное ремёсла. Изготавливали разнообразные изделия из меди, бронзы, а также ткани, показывая высокий уровень мастерства.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ремесленников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печатей подтверждают торговые отношения с Месопотамией. Такое взаимодействие способствовало распространению товаров, технологий и культурных элементов.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 соседями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индской цивилизации: основные события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 1900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климатических изменений и уменьшение осадков повлияло на сельское хозяйство в долине Инда.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1800 г. до н.э.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русла реки Инд привело к затоплению и разрушению городов.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1700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похолодание ухудшили условия жизни древних поселений.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1500 г. до н.э.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городов и утрата централизованного управления обозначили смену эпох: приход ведического общества с новыми традициями.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Ведическая эпоха: культура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Вед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периоде главными источниками знаний стали Веды – священные тексты, в которых сосредоточена религиозная и философская информация. Они оказали глубокое влияние на культурное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устройство и новые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разделялось на четыре варны, появлялись новые обычаи, праздники и первые героические поэмы, такие как «Ригведа». Возникали основы индуизма, укреплявшие духовную жизнь народа.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4937"/>
            <a:ext cx="4663800" cy="239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Ведические тексты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варны ведического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главные варны, их основные занятия и статус в обществе в ведический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положение закреплялось с рождения, закрепляя иерархию.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ариев и становление ведической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Арийские племена пришли в Индию около 1500 года до н.э., привнеся ведическую религию, устные традиции и санскритский язык, что повлияло на облик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Возникло разделение на варны, усиление военной роли и мужского начала, с формированием основ кастовой системы, закреплявшей социальный порядок.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Варны и социальная структура общества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основных варн ведического общества с описанием их обязанностей и типичных профессий.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варна строго определяла род занятий и социальный статус человека в ведическом обществе.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и её влияние на жизнь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(джати) возникла в связи с усложнением социального устройства и стала жёстко фиксированной, что закрепило положение человека на всю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 одной касты в другую был запрещён, а также были табу на браки и совместное питание между представителями разных каст.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Каста определяла не только профессию, но и социальные связи, стиль жизни и даже особенности одежды и поведения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образование в Древней Индии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было доступно преимущественно детям из брахманских семей, где изучали Веды, математику и письмо. Семейные традиции включали почитание предков и празднование коллективных обрядов.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была патриархальной, главным считался отец или старший мужчина. Мальчики воспитывались с большим вниманием, чем девочки, получая преимущество в правах и образовании.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 в обществе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ранние эпохи женщины имели возможность участвовать в религиозных обрядах и обучаться грамоте наравне с мужчинами.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тяжёлым был обычай сати — самосожжения вдовы, который практиковался в поздний период как проявление преданности и чести.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разных регионах и слоях общества условия жизни и свободы женщин могли значительно отличаться.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права женщин сузились: они перестали получать образование, а их роль ограничилась домашними обязанностями и заботой о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Ведическая религия включала поклонение множеству богов, сопровождавшихся жертвоприношениями и пением гимнов. Эти ритуалы были центральной частью общественной жизни и духовной практики.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ведических богов и обрядов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VI веку до н.э. сформировались новые религиозные течения — индуизм, буддизм и джайнизм, которые предлагали разные пути к освобождению и новые взгляды на жизнь и мораль.
</a:t>
            </a:r>
            <a:endParaRPr lang="en-US" sz="66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индуизма, буддизма и джайнизма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предкам и поддержание домашних святилищ было обычным делом для древних индийцев. Такие ритуалы укрепляли семейные связи и передавались из поколения в поколение.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домашних алтарей и почитания предков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ритуалы Древней Индии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культуре и науке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— первые священные тексты, содержащие знания и гимны. Эпические поэмы Махабхарата и Рамаяна описывали героические подвиги и ценности общества.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литература и эпосы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скульптуры из терракоты, украшали храмы фресками и резьбой, что отражало религиозные и культурные традиции того времени.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декоративное мастерство
</a:t>
            </a:r>
            <a:endParaRPr lang="en-US" sz="125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была разработана десятичная система счисления, значительные знания в области математики и астрономии, а также основы аюрведы — традиционной системы лечения и здоровья.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медицина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городская жизнь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Хараппа и Мохенджо-Даро отличались правильной сеткой улиц и зданиями из обожжённого кирпича, что свидетельствует о высоком градостроительном уровне.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планирование и жильё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водоснабжения и канализации обеспечивали комфорт жителей. Особое место занимали большие общественные бани, склады и храмы, поддерживавшие культурную и экономическую жизнь.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сооружения и инфраструктура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экономические связи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экспортные товары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поставляла в соседние регионы хлопок, специи, ткани, драгоценные камни и слоновую кость, что делало её важным участником международной торговли.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партнёрства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торговыми партнёрами были Месопотамия, Египет и Персия, с которыми налаживались культурные и экономические обмены.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торговля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развивалась торговля между городами и деревнями, что способствовало распространению ремёсел и укреплению экономической стабильности.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стимулировали производство различных изделий — от металлических инструментов до текстиля, что повышало качество жизни и уровень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 оставила глубокий след в современной культуре, религии и языке, включая использование ведических текстов и сохранение традиционных обрядов.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система чисел, медицинские знания аюрведы и архитектурные стили распространились за пределы страны, оказав глобальное влияние на науку и искусство.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общества и культуры Древней Индии в мировой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Древнеиндийское общество с его варнами и кастами, культурными и научными достижениями сыграло ключевую роль в формировании глобального культурного наследия и исторического развития.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2026-05-10T10:58:08Z</dcterms:created>
  <dcterms:modified xsi:type="dcterms:W3CDTF">2026-05-10T10:58:08Z</dcterms:modified>
</cp:coreProperties>
</file>