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эпидемиями: как люди защищают 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останавливают болезни и защищают друг друга?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Эпидемия — это когда одна болезнь за короткое время поражает много людей. Она быстрее распространяется там, где тесно, грязно и не соблюдают простые правила защиты.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эпидемия и почему она быстро распространяется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болезнь переходит от одного человека к другому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капли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больной кашляет или чихает, микробы могут попасть в воздух и на близких людей. Так заражение иногда начинается очень быстро, особенно в тесных помещениях.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мыть руки, микробы легко переходят на еду, лицо и предметы. Поэтому после улицы, туалета и перед едой чистые руки особенно важны.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еда и вещи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микробы могут попасть в организм с грязной водой, плохо вымытыми продуктами или через предметы, которых касался больной человек. Болезнь не любит бардак, но очень его использует.
</a:t>
            </a:r>
            <a:endParaRPr lang="en-US" sz="1705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Насекомые-переносчики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болезни разносят комары и другие насекомые. Тогда даже один заболевший человек может стать началом большой вспышки, если вовремя не принять меры.
</a:t>
            </a:r>
            <a:endParaRPr lang="en-US" sz="17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 канализация помогают остановить болезни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помогает не заболеть кишечными инфекциями и делает повседневную жизнь спокойнее. Когда вода проходит очистку, в ней становится гораздо меньше опасных микробов.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Водопровод и трубы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Водопровод приносит воду прямо в дома и школы, а трубы помогают доставлять её туда, где она нужна. Для городов это одно из самых полезных изобретений.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Канализация и чистота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Канализация уводит грязную воду и отходы подальше от людей. Так болезни труднее распространяться, а улицы и дворы остаются безопаснее для всех.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Кипячение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сомнение в качестве воды, её кипятят. Горячая вода помогает уничтожить многие микробы и становится простой, но очень надёжной защитой.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19" y="1838326"/>
            <a:ext cx="488936" cy="5587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477" y="1838326"/>
            <a:ext cx="488936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534" y="1838326"/>
            <a:ext cx="488936" cy="5587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606" y="1838326"/>
            <a:ext cx="488936" cy="5587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— простое дело с большой силой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еды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обедом или перекусом руки должны быть чистыми. Тогда микробы не попадут в рот вместе с бутербродом, яблоком или любимым печеньем.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улицы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Вернувшись домой или в класс, полезно сразу вымыть руки. На них могут остаться пыль, грязь и микробы с поручней, дверей и игрушек.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туалета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туалета мыть руки нужно обязательно. Это простое правило помогает остановить микробы, которые особенно легко распространяются через грязные руки.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кашля и чихания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пришлось кашлянуть или чихнуть в ладонь, руки нужно вымыть как можно скорее. Так микробы не перейдут на вещи, книги и друзей.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знакомство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 показывает организму безопасный образец болезни. Иммунная система учится узнавать врага заранее, не встречаясь с настоящей опасной инфекцией.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прививки организм начинает готовить защиту. Если микроб потом появится по-настоящему, тело узнает его намного быстрее и не даст болезни разгуляться.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 встрече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сталкивается с настоящей инфекцией, защита уже знает, что делать. Это похоже на тренировку перед важным матчем.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для многих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 помогают не только одному человеку. Когда привитых людей много, болезни труднее находить новых хозяев, и окружающим тоже становится безопаснее.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прививка помогает организму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Болезнь, которой боялись веками
</a:t>
            </a:r>
            <a:pPr algn="l" indent="0" marL="0">
              <a:lnSpc>
                <a:spcPct val="100000"/>
              </a:lnSpc>
              <a:buNone/>
            </a:pPr>
            <a:r>
              <a:rPr lang="en-US" sz="45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Натуральная оспа долго считалась одной из самых страшных болезней на Земле. Она уносила множество жизней и оставляла тяжёлые следы у тех, кто выживал. Люди очень ждали способ, который поможет остановить её навсегда.
</a:t>
            </a:r>
            <a:endParaRPr lang="en-US" sz="1278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прививкам и работе врачей мир справился с оспой. Последний естественный случай болезни был зафиксирован в 1977 году, а в 1980 году оспу объявили побеждённой во всём мире. Это очень важный исторический успех.
</a:t>
            </a:r>
            <a:endParaRPr lang="en-US" sz="1262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самой известной победы над оспой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Карантин и изоляция защищают здоровых людей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40493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вспышки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Карантин особенно полезен в самом начале вспышки болезни. Тогда врачи успевают остановить её распространение, пока заболевших ещё не стало слишком много.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513430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заболевших и здоровых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заболел, его могут временно отделить от других людей. Так микробам труднее перейти к тем, кто пока здоров и чувствует себя хорошо.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29643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работают лучше, когда люди честно говорят о болезни, слушают врачей и выполняют правила. Тогда порядок помогает здоровью, а не мешает ему.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 доказал, что многие болезни связаны с микробами. Его открытия помогли людям лучше понять, откуда приходит болезнь и как с ней бороться.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Джозеф Листер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Джозеф Листер сделал операции намного чище и безопаснее. Он показал, что чистые инструменты и аккуратность в больнице спасают человеческие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Флеминг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Флеминг открыл пенициллин — одно из первых важных лекарств против многих бактерий. Это открытие стало большим шагом в лечении инфекций.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врачам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работы помогли врачам лечить больных лучше и спасать больше людей. Наука здесь стала настоящим помощником, а не просто школьным словом.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которые помогли людям победить инфекции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806" y="1703704"/>
            <a:ext cx="1579688" cy="28083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помогают, но их нужно применять правильно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всё лечится одинаково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помогают против бактерий, но не действуют на вирусы. Поэтому лекарство должен подбирать врач, а не только совет из интернета или от соседа.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точная причина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лечением важно понять, какая именно болезнь у человека. Тогда врач выбирает подходящее лекарство и не тратит силы организма зря.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лишнего приёма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принимать антибиотики без нужды, микробы могут привыкнуть к ним и стать устойчивыми. Тогда лечить болезнь будет намного труднее.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прежде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использование лекарств защищает не только одного человека, но и многих вокруг. Чем точнее лечение, тем меньше вреда и больше пользы.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73" y="1876729"/>
            <a:ext cx="542225" cy="4819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929" y="1876728"/>
            <a:ext cx="542227" cy="4819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987" y="1900827"/>
            <a:ext cx="542227" cy="4337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0629" y="1838326"/>
            <a:ext cx="419088" cy="558784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больницы и врачи так важны во время болезни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осматривает человека, задаёт вопросы и быстрее понимает, что случилось. Чем раньше найдено заболевание, тем скорее можно начать лечение и не дать микробам разойтись дальше.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заражения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Маски, перчатки и чистые инструменты помогают врачам не переносить микробы от одного пациента к другому. Это простая, но очень важная защита в больнице.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уход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больной человек лежит в отдельной палате, его инфекция меньше угрожает другим людям. Так врачи спокойно лечат пациента и берегут тех, кто ещё здоров.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Медсёстры следят за температурой, самочувствием и выполнением назначений. В больнице всё устроено так, чтобы лечение шло правильно, а выздоровление было безопаснее и спокойнее.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Мусор убирают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отходы быстро вывозят, вокруг домов не скапливается грязь. Это помогает уменьшить число микробов и делает двор приятнее для жизни.
</a:t>
            </a:r>
            <a:endParaRPr lang="en-US" sz="1396" dirty="0"/>
          </a:p>
        </p:txBody>
      </p:sp>
      <p:sp>
        <p:nvSpPr>
          <p:cNvPr id="9" name="Text 2"/>
          <p:cNvSpPr txBox="1"/>
          <p:nvPr/>
        </p:nvSpPr>
        <p:spPr>
          <a:xfrm>
            <a:off x="2644421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Улицы поддерживают в порядке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тротуары и дворы меньше привлекают крыс, мух и других переносчиков болезней. Людям тоже легче гулять и играть без лишнего риска.
</a:t>
            </a:r>
            <a:endParaRPr lang="en-US" sz="1389" dirty="0"/>
          </a:p>
        </p:txBody>
      </p:sp>
      <p:sp>
        <p:nvSpPr>
          <p:cNvPr id="10" name="Text 3"/>
          <p:cNvSpPr txBox="1"/>
          <p:nvPr/>
        </p:nvSpPr>
        <p:spPr>
          <a:xfrm>
            <a:off x="4930067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Еду защищают от грязи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продукты хранятся правильно, в них не попадают пыль и микробы. Тогда меньше шансов заболеть после обеда или перекуса.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15713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Насекомых и грызунов контролируют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комарами и крысами помогает остановить опасные инфекции. Так город становится не только аккуратным, но и намного безопаснее для жителей.
</a:t>
            </a:r>
            <a:endParaRPr lang="en-US" sz="1302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город становится чище и безопаснее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08" y="2573391"/>
            <a:ext cx="3986205" cy="20787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162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308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Укол, который защитил целое поколение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ребёнок спокойно сидит на руках у взрослого, пока врач делает прививку. Вакцина учит организм защищаться заранее, поэтому болезнь встречает уже готового защитника. Благодаря таким прививкам полиомиелит во многих странах почти исчез.
</a:t>
            </a:r>
            <a:endParaRPr lang="en-US" sz="1230" dirty="0"/>
          </a:p>
        </p:txBody>
      </p:sp>
      <p:sp>
        <p:nvSpPr>
          <p:cNvPr id="7" name="Text 1"/>
          <p:cNvSpPr txBox="1"/>
          <p:nvPr/>
        </p:nvSpPr>
        <p:spPr>
          <a:xfrm>
            <a:off x="4590162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на которой болезнь отступает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мира видно, как опасная инфекция отступила почти со всех континентов. Врачи продолжают наблюдать за ней очень внимательно. Если болезнь попытается вернуться, её постараются остановить как можно раньше.
</a:t>
            </a:r>
            <a:endParaRPr lang="en-US" sz="1337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истории о почти побеждённой болезни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друг другу во время большой вспышки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4" y="1902757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Медики принимают больных, объясняют, что делать, и следят, чтобы лечение шло правильно. Их спокойная работа помогает людям меньше бояться и быстрее получать помощь.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69904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 в деле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Добровольцы приносят воду, продукты, лекарства и маски тем, кто не может выйти из дома. Их помощь особенно нужна пожилым людям и семьям с маленькими детьми.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8773" y="3350142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не забывают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соседи могут передать покупки, позвонить одинокому человеку и спросить, нужна ли помощь. Иногда именно такие маленькие дела очень сильно поддерживают.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69904" y="3350142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держится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важно слушать взрослых, сохранять спокойствие и выполнять простые советы. Когда семья действует дружно, болезни труднее испортить настроение и порядок.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187900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всё объясняют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напоминают детям о правилах безопасности и помогают не путаться в слухах. Когда информация понятная и проверенная, людям легче действовать правильно.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полезный шаг одного человека может защитить многих вокруг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 основе правил профилактики инфекционных заболеваний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аккуратная привычка — мыть руки, делать прививку или говорить правду о болезни — иногда помогает целому классу и семье.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Маска, тест и дистанция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люди стали чаще носить маски, делать тесты и держаться на расстоянии друг от друга. Эти меры помогали уменьшить передачу вируса, пока врачи учились лучше лечить болезнь и защищать самых уязвимых.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Вакцины, созданные очень быстро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смогли разработать вакцины в короткие сроки, и это стало большой поддержкой для врачей. Прививки помогли многим людям легче пережить пандемию и снизить тяжёлые последствия болезни.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работал как команда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затронула множество стран, поэтому помогали не только врачи, но и учителя, водители, работники магазинов и курьеры. Каждый делал своё важное дело, чтобы жизнь не остановилась.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COVID-19: современный пример борьбы с эпидемией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коллективный иммунитет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40493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 для тех, кто уязвим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окружающих особенно важна для малышей, пожилых людей и тех, кому прививку пока делать нельзя. Они получают дополнительную безопасность благодаря общему щиту.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513430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людей защищены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классе или городе привито большинство людей, микробу труднее находить новых хозяев. Болезнь распространяется медленнее и чаще останавливается раньше.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29643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людей соблюдают правила и делают прививки, тем спокойнее живут все вокруг. Коллективный иммунитет работает как дружная команда, где каждый помогает другому.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эпидемиями — это длительная совместная работа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358777" y="1902935"/>
            <a:ext cx="23497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даёт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микробы, проверяют лекарства и создают вакцины. Без научных открытий врачам было бы намного труднее защищать людей от опасных болезней.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3397135" y="1902935"/>
            <a:ext cx="23497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лечат и наблюдают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Медики помогают больным, следят за их состоянием и не дают инфекции свободно распространяться. Их работа особенно важна, когда болезнь только начинает быстро расти.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435494" y="1902935"/>
            <a:ext cx="23497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снижает риск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вода, аккуратные улицы и правильная гигиена лишают микробы удобных мест для жизни. Это простая, но очень сильная защита для города и дома.
</a:t>
            </a:r>
            <a:endParaRPr lang="en-US" sz="1050" dirty="0"/>
          </a:p>
        </p:txBody>
      </p:sp>
      <p:sp>
        <p:nvSpPr>
          <p:cNvPr id="14" name="Text 6"/>
          <p:cNvSpPr txBox="1"/>
          <p:nvPr/>
        </p:nvSpPr>
        <p:spPr>
          <a:xfrm>
            <a:off x="372911" y="3463202"/>
            <a:ext cx="23497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поддерживают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помогают вовремя проводить прививки, следить за безопасностью продуктов и организовывать помощь. Когда порядок понятен всем, бороться с болезнями становится легче.
</a:t>
            </a:r>
            <a:endParaRPr lang="en-US" sz="1050" dirty="0"/>
          </a:p>
        </p:txBody>
      </p:sp>
      <p:sp>
        <p:nvSpPr>
          <p:cNvPr id="15" name="Text 7"/>
          <p:cNvSpPr txBox="1"/>
          <p:nvPr/>
        </p:nvSpPr>
        <p:spPr>
          <a:xfrm>
            <a:off x="3411270" y="3463202"/>
            <a:ext cx="23497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помогают друг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Внимание, забота и спокойствие делают борьбу с эпидемией сильнее. Даже маленькая помощь соседа или друга может стать очень важной в трудный момент.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806" y="1703704"/>
            <a:ext cx="1579688" cy="28083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делать каждый ребёнок каждый день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Мыло и вода смывают много микробов, которые не видны глазу. Особенно важно мыть руки перед едой, после улицы и после туалета.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Прикрывать рот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кашляешь или чихаешь, лучше прикрыть рот локтем или салфеткой. Так микробы не разлетаются вокруг, как маленькие непослушные путешественники.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делиться бутылкой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должна быть своя бутылка с водой и свои личные вещи. Это помогает не передавать микробы от одного человека другому.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говорить взрослым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стало плохо, нужно не молчать, а рассказать родителям, учителю или врачу. Чем раньше начата помощь, тем легче справиться с болезнью.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можно останавливать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 побеждают не чудом, а знаниями, чистотой, прививками и доброй помощью. Когда люди действуют вместе, даже самые трудные болезни отступают.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2026-05-26T11:29:37Z</dcterms:created>
  <dcterms:modified xsi:type="dcterms:W3CDTF">2026-05-26T11:29:37Z</dcterms:modified>
</cp:coreProperties>
</file>