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национальной безопасности России на международной арене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Россия защищает суверенитет, граждан и интересы в мире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не ограничиваются войной: на безопасность влияют санкции, кибератаки, конфликты и информационное давление. Для России важно понимать, как работают дипломатия, экономика, право и оборона вместе.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безопасность в мире перемен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международном уровне национальная безопасность означает защиту государства от внешнего давления, сохранение суверенитета, территориальной целостности и способности самостоятельно принимать решения.
</a:t>
            </a:r>
            <a:endParaRPr lang="en-US" sz="1351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особенно важны равноправные отношения с другими странами, защита соотечественников за рубежом и право проводить независимую внешнюю политику.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включает не только предотвращение войны, но и безопасную торговлю, охрану границ, участие в международных организациях и соблюдение норм международного права.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национальной безопасности в международном измерении
</a:t>
            </a:r>
            <a:endParaRPr lang="en-US" sz="22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соединяет Европу и Азию, что создаёт выгодное положение для торговли, транзита и международных связей. Одновременно это требует развитой инфраструктуры и постоянного контроля удалённых районов.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— большие возможности
</a:t>
            </a:r>
            <a:endParaRPr lang="en-US" sz="1242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Шестнадцать сухопутных соседей и выход к четырём морским направлениям усиливают стратегическое значение страны. Но они же увеличивают нагрузку на границы, морские коммуникации и защиту транспортных коридоров.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Протяжённые границы — серьёзная ответственность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России и её влияние на безопасность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редко действуют поодиночке: на практике они усиливают друг друга и создают длительное давление.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опасен комплексный характер угроз: сочетание военного, экономического, цифрового и информационного воздействия повышает общий риск.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Стратегии национальной безопасности РФ и открытых материалов по актуальным угрозам, 2021–2024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внешние угрозы национальной безопасности
</a:t>
            </a:r>
            <a:endParaRPr lang="en-US" sz="24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безопасность опирается на боеготовность Вооружённых сил, современное вооружение, устойчивую связь, разведку и надёжную защиту командных пунктов и инфраструктуры.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Ядерное сдерживание рассматривается как фактор предотвращения крупной войны. Оно призвано удерживать потенциального противника от прямой агрессии и обеспечить стратегический баланс.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противовоздушной и противоракетной обороны снижает уязвимость страны перед воздушным и ракетным нападением, а также повышает устойчивость управления в кризисной ситуации.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безопасность и стратегическое сдерживание
</a:t>
            </a:r>
            <a:endParaRPr lang="en-US" sz="252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3025214"/>
            <a:ext cx="324000" cy="25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299281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348" y="2992814"/>
            <a:ext cx="3240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939" y="16078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575494"/>
            <a:ext cx="3240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дипломатия защищает интересы государства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позволяет снижать напряжённость без применения силы. Переговоры помогают искать компромиссы, уточнять позиции сторон и предотвращать эскалацию конфликта.
</a:t>
            </a:r>
            <a:endParaRPr lang="en-US" sz="1076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союзы и партнёрства Россия укрепляет защиту общих интересов, координирует действия по кризисам и поддерживает стабильность в соседних регионах.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безопасность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ШОС, БРИКС, ОДКБ, СНГ и ЕАЭС дают возможность обсуждать безопасность, экономику и региональные кризисы в широком международном формате.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Многосторонние площадки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право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нормы помогают защищать позиции страны аргументированно и публично. Они важны для мирного урегулирования, признания интересов и соблюдения правил взаимодействия.
</a:t>
            </a:r>
            <a:endParaRPr lang="en-US" sz="1076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закрепляют обязательства государств и делают отношения предсказуемее. Они создают правовую основу для сотрудничества, контроля и урегулирования споров.
</a:t>
            </a:r>
            <a:endParaRPr lang="en-US" sz="1076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003" y="1647777"/>
            <a:ext cx="4288931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структуры международного сотрудничества и их вклад в безопасность России.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усиливается, когда государства действуют через союзы, координацию и правовые механизмы, а не только самостоятельно.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ООН; учредительные документы ШОС, ОДКБ, БРИКС, СНГ и ЕАЭС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и их значение для безопасности России
</a:t>
            </a:r>
            <a:endParaRPr lang="en-US" sz="22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 Беларусью особенно заметно в сфере обороны, промышленной кооперации и транспортной связанности. Общие учения и согласование подходов к безопасности помогают сохранять устойчивость на западном направлении и поддерживать предсказуемость в регионе.
</a:t>
            </a:r>
            <a:endParaRPr lang="en-US" sz="865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и общий контур безопасности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Ираном и рядом государств Ближнего Востока Россия развивает энергетические, транспортные и политические связи. Такое сотрудничество помогает координировать действия по региональным вопросам и укрепляет устойчивость внешних связей.
</a:t>
            </a:r>
            <a:endParaRPr lang="en-US" sz="882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 и практическое взаимодействие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Индия и страны Центральной Азии важны для торговли, энергетики и логистики. Через них проходят транспортные коридоры, а расчёты в национальных валютах и совместные проекты снижают зависимость от внешнего давления.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как пространство новых маршрутов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Партнёры России и формы сотрудничества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мер государства от выявления угрозы до комплексного ответа.
</a:t>
            </a:r>
            <a:endParaRPr lang="en-US" sz="1354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государство реагирует на внешнюю угрозу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безопасность и санкционная устойчивость
</a:t>
            </a:r>
            <a:endParaRPr lang="en-US" sz="2336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Санкционное давление ограничивает доступ к кредитам, технологиям и отдельным рынкам, поэтому государство усиливает собственное производство, чтобы снизить уязвимость ключевых отраслей.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Импортозамещение и диверсификация торговли помогают поддерживать выпуск промышленной продукции, устойчивость поставок и технологическую независимость в стратегически важных сферах экономики.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в рублях и национальных валютах, а также переориентация логистики на дружественные направления уменьшают зависимость от внешних ограничений и нестабильных маршрутов.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безопасности особенно важны энергетика, продовольствие, банковская система и защита критической промышленности, поскольку их устойчивость влияет на всю национальную экономику.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также отражает перестройку транспортных маршрутов и рост значения новых логистических коридоров.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Диверсификация партнёров и направлений снижает зависимость от одного центра и повышает устойчивость торговли.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схема по открытым данным внешней торговли и логистики за последние годы, 2023–2024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структуры внешнеэкономических связей
</a:t>
            </a:r>
            <a:endParaRPr lang="en-US" sz="26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58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8289" y="3137594"/>
            <a:ext cx="2835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3348" y="3169994"/>
            <a:ext cx="324000" cy="25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6899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82208" y="1539483"/>
            <a:ext cx="324000" cy="324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информационной безопасности
</a:t>
            </a:r>
            <a:endParaRPr lang="en-US" sz="2576" dirty="0"/>
          </a:p>
        </p:txBody>
      </p:sp>
      <p:sp>
        <p:nvSpPr>
          <p:cNvPr id="16" name="Text 1"/>
          <p:cNvSpPr txBox="1"/>
          <p:nvPr/>
        </p:nvSpPr>
        <p:spPr>
          <a:xfrm>
            <a:off x="38865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новостей из нескольких источников помогает отличать достоверную информацию от фейков и манипуляций, которые быстро распространяются в сети.
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82348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378039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важно не переходить по сомнительным ссылкам, не вступать в опасные группы и сообщать взрослым о попытках вовлечения в рискованное поведение.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6812870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школьника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38334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эмоций, заголовков и цели публикации позволяет распознавать давление на мнение аудитории и не поддаваться паническим или провокационным сообщениям.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381817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876899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отечественных платформ и сервисов помогает уменьшить зависимость от внешних цифровых ресурсов и повышает управляемость информационного пространства.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531173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1882208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пароли, двухфакторная аутентификация и осторожность при передаче личных сведений снижают риск взлома аккаунтов и утечки персональной информации.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231704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данных
</a:t>
            </a:r>
            <a:endParaRPr lang="en-US" sz="1200" dirty="0"/>
          </a:p>
        </p:txBody>
      </p:sp>
      <p:sp>
        <p:nvSpPr>
          <p:cNvPr id="26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Арктическое направление связано с ресурсами, судоходством и развитием Северного морского пути, который усиливает транспортную связанность страны и её присутствие в высоких широтах.
</a:t>
            </a:r>
            <a:endParaRPr lang="en-US" sz="1302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Балтика имеет особое значение из-за военной напряжённости, работы портов и обеспечения безопасности Калининградской области, где важны надёжные коммуникации и логистика.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 играет заметную роль в торговле, энергетике и региональном балансе сил, поэтому контроль морских путей и прибрежной инфраструктуры имеет стратегическое значение.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обеспечивает взаимодействие со странами Азиатско-Тихоокеанского региона и развитие крупных проектов, где устойчивость портов, дорог и морских маршрутов напрямую влияет на безопасность.
</a:t>
            </a:r>
            <a:endParaRPr lang="en-US" sz="124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 важные направления: Арктика, Балтика, Чёрное море и Дальний Восток
</a:t>
            </a:r>
            <a:endParaRPr lang="en-US" sz="22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Террористические сети, экстремистская пропаганда, наркотрафик, контрабанда и незаконный оборот оружия используют границы и цифровую среду, поэтому противодействие требует постоянного контроля и обмена информацией.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защита строится на работе спецслужб, межгосударственном сотрудничестве, профилактике радикализации и правовом преследовании организаторов. Особое внимание уделяется молодёжи, которая чаще сталкивается с рисками в интернете.
</a:t>
            </a:r>
            <a:endParaRPr lang="en-US" sz="1385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Терроризм, экстремизм и трансграничная преступность
</a:t>
            </a:r>
            <a:endParaRPr lang="en-US" sz="24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41001"/>
            <a:ext cx="4356600" cy="1941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ООН, международные договоры и учредительные документы организаций
</a:t>
            </a:r>
            <a:endParaRPr lang="en-US" sz="894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инструментов показывает, как разные меры снижают угрозы и поддерживают устойчивость государства.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эффективна не одна мера, а их сочетание: дипломатия, право и сила взаимно дополняют друг друга.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обеспечения безопасности на международной арене
</a:t>
            </a:r>
            <a:endParaRPr lang="en-US" sz="22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внешняя защищённость формируется через последовательное усиление внутренних ресурсов государства.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устойчивость как основа внешней безопасности
</a:t>
            </a:r>
            <a:endParaRPr lang="en-US" sz="22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взаимосвязаны: ослабление одного направления снижает эффективность остальных и повышает уязвимость страны.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оборона, технологии и партнёрства: именно они создают основу долгосрочной устойчивости и самостоятельности.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 стратегическим направлениям национальной безопасности России, актуализация на 2024–2025 годы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обеспечения безопасности России в ближайшие годы
</a:t>
            </a:r>
            <a:endParaRPr lang="en-US" sz="22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ограничения внешней стратегии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Затяжная международная конфронтация и новые санкции могут ограничивать доступ к технологиям, финансам и рынкам, замедляя развитие ключевых отраслей.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вооружений, борьба за ресурсы и нестабильность в Арктике и Евразии требуют больших затрат и повышают вероятность политических просчётов.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Киберугрозы и информационные кампании способны воздействовать одновременно на экономику, государственные системы и общественное мнение, усиливая внутреннюю напряжённость.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сохранять эффективность, внешняя политика должна опираться на гибкость, межведомственную координацию, расчёт ресурсов и долгосрочное планирование без резких шагов.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безопасность России: система взаимосвязанных решений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России на международной арене опирается на силу, дипломатию, экономическую устойчивость и союзы. Их согласованная работа защищает суверенитет, граждан и право страны самостоятельно выбирать внешнеполитический курс.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2026-05-21T05:09:26Z</dcterms:created>
  <dcterms:modified xsi:type="dcterms:W3CDTF">2026-05-21T05:09:26Z</dcterms:modified>
</cp:coreProperties>
</file>