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Электроприборы и безопасность: что должен знать каждый восьмиклассник
</a:t>
            </a:r>
            <a:endParaRPr lang="en-US" sz="1824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пользоваться техникой безопасно дома, в школе и на улице.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восьмикласснику важно знать правила электробезопасности
</a:t>
            </a:r>
            <a:endParaRPr lang="en-US" sz="199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уже ежедневно пользуются техникой сами: заряжают гаджеты, включают лампы и помогают дома. Большинство опасных ситуаций возникает из-за невнимательности, поэтому правила нужно применять постоянно.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93" y="3429876"/>
            <a:ext cx="20115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электроприборы окружают нас каждый день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нас окружают холодильник, утюг, фен, электрочайник, микроволновая печь и обогреватель. Эти приборы удобны, но требуют аккуратного обращения из-за высокой мощности и нагрева.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кабинете информатики работают компьютеры, мониторы, проекторы и принтеры. Они чувствительны к влаге, пыли и резким перепадам нагрузки, поэтому порядок рядом с ними особенно важен.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гаджеты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Смартфоны, планшеты, наушники, колонки и зарядные устройства используются почти каждый день. Даже небольшое повреждение кабеля или разъёма может сделать их опасными при зарядке.
</a:t>
            </a:r>
            <a:endParaRPr lang="en-US" sz="875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таких устройств работает от сети 220 В или аккумулятора, имеет нагревающиеся детали, движущиеся части или электронные схемы. Все они плохо переносят воду, перегрузку и небрежность.
</a:t>
            </a:r>
            <a:endParaRPr lang="en-US" sz="8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электричество становится опасным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появляется, когда повреждена изоляция, в розетку попадает влага или контакты перегреваются. Тогда ток может пройти через тело человека и вызвать тяжёлую травму.
</a:t>
            </a:r>
            <a:endParaRPr lang="en-US" sz="95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Искрение, короткое замыкание и нагрев пластика создают риск пожара. Особенно опасны оголённые провода, мокрые поверхности и перегретые вилки, рядом с которыми быстро вспыхивают бумага и ткань.
</a:t>
            </a:r>
            <a:endParaRPr lang="en-US" sz="858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ошибки встречаются чаще всего в быту и школе.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причины опасных ситуаций с техникой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риск чаще связан с нарушением правил, чем с редкими поломками техники.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ОБЗР; значения условные, без ссылки на статистическую выборку.
</a:t>
            </a:r>
            <a:endParaRPr lang="en-US" sz="66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подключения электроприборов к сети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включением проверьте розетку, вилку и шнур: они должны быть целыми, сухими и без следов перегрева. Прибор ставят устойчиво, подальше от воды и металлических предметов.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Вилку вставляют и вынимают только за корпус, а не за провод. Нельзя резко тянуть шнур, закрывать доступ к выключателю или подключать повреждённую технику.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перегружать один удлинитель несколькими мощными приборами. Чайник, утюг и обогреватель лучше включать в исправную отдельную розетку, чтобы избежать нагрева контактов и оплавления.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запомнить безопасные и опасные действия в повседневных ситуациях.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 что нельзя делать с электроприборами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человека определяет безопасность прибора: правильное действие снижает риск, а привычная небрежность делает технику опасной.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электробезопасности для школьников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дома и в школе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ванная: зона повышенного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часто есть вода, пар и металлические поверхности, поэтому любая ошибка становится опасной быстрее. Розетка рядом с раковиной, мокрый пол и приборы на столешнице требуют особой аккуратности и постоянного контроля взрослых.
</a:t>
            </a:r>
            <a:endParaRPr lang="en-US" sz="84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 информатики и стол с зарядками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столах много кабелей, удлинителей и подключённых устройств, а под ногами легко запутаться в проводах. Если зарядка лежит рядом с краем стола или на проходе, растёт риск падения техники и повреждения шнура.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Спальня, балкон и мастерская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Заряжать телефон под подушкой или ставить прибор возле штор, бумаги и ткани небезопасно. На балконе и в мастерской особенно важно убирать всё лишнее от нагревателей, ламп и удлинителей.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обнаружении неисправности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запахе гари, искрении, нагреве или необычном звуке прибора.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подозрительный признак у прибора — повод прекратить использование и сообщить взрослым.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электробезопасности и правилам обращения с бытовой техникой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возникают сразу: короткое замыкание, ожог, удар током и пожар.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мощных приборов подключено к одной линии, тем сильнее нагреваются провода и контакты, особенно при слабой розетке.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перегрузка сети увеличивает опасность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возникает быстрее всего при одновременной работе мощной техники; отдельная розетка и разумное распределение нагрузки снижают риск аварии.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по правилам безопасной эксплуатации электросети и бытовых приборов.
</a:t>
            </a:r>
            <a:endParaRPr lang="en-US" sz="6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008" y="1959900"/>
            <a:ext cx="2934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3723" y="1986438"/>
            <a:ext cx="2934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зарядных устройств и гаджетов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Подходящее зарядное устройство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зарядку, которая подходит по параметрам именно вашему устройству. Неподходящий блок питания может греться, работать нестабильно и быстрее изнашивать аккумулятор.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Целый кабель без повреждений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провод и разъём: трещины, переломы у основания и оголённые участки опасны. Повреждённый кабель легко вызывает перегрев и короткое замыкание.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открытая и твёрдая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Заряжайте телефон на столе или другой твёрдой поверхности. Под подушкой, одеждой или на солнце устройство хуже охлаждается и может перегреться.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Никакой воды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подключайте гаджеты рядом с раковиной, ванной или мокрыми руками. Влага проводит ток и резко повышает риск удара током и поломки техники.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осторожность с нагревательными приборами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Утюг, чайник, плойка, фен и обогреватель быстро нагреваются, поэтому им нужно свободное место вокруг корпуса. Даже короткий контакт с тканью, бумагой или пластиком может стать опасным.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включением уберите шторы, салфетки и мебель из зоны нагрева. После использования дождитесь остывания прибора и не оставляйте его на краю стола или рядом с проводами.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ударе током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поражении электрическим током в быту и школе.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 при использовании техники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Искрение, дым, запах гари или сильный нагрев корпуса — это повод немедленно прекратить использование прибора и отключить питание, если это можно сделать безопасно.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Включённый электроприбор нельзя тушить водой. Если рядом есть открытый огонь, сначала зовут взрослых и вызывают экстренные службы по номерам 101 или 112.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горючие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Бумага, ткань, пена и другие легко воспламеняющиеся вещи возле горячего прибора усиливают опасность. Их нужно держать на безопасном расстоянии.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без промедления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отключения и вызова помощи не включайте прибор снова. Его должен проверить взрослый или специалист, иначе пожар может повториться.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из этих сигналов — повод остановить работу прибора и сообщить взрослым, не дожидаясь ухудшения.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опасности, которые нельзя игнорировать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тревожные признаки связаны с перегревом и плохим контактом; ранняя реакция помогает предотвратить пожар и поражение током.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признаков неисправности электроприборов и розеточной сети.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действия уменьшают риск, а какие создают угрозу короткого замыкания, травмы или поломки техники.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и небезопасные ситуации в школьном кабинете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рабочем месте напрямую снижает риск травм и коротких замыканий; особенно опасны вода, провода на полу и тесное размещение техники.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в учебном кабинете и при работе с электроприборами.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взрослых и личная ответственность школьника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Восьмиклассник не должен вскрывать корпус прибора, чинить проводку или менять детали без разрешения взрослых. Такие работы выполняют только специалисты, знающие правила безопасности.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техника искрит, греется, пахнет гарью или работает с перебоями, нужно сразу сообщить взрослому. Скрывать неисправность опасно: она может быстро привести к пожару или удару током.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школьника — каждый раз соблюдать правила дома и в школе, а не только на уроке. Безопасное поведение должно стать привычкой, как мытьё рук или переход дороги.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чеклист безопасности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включением проверьте сухие руки, целый провод, исправную розетку, отсутствие воды рядом и устойчивое положение прибора. Если есть сомнение, лучше не подключать технику до проверки взрослым.
</a:t>
            </a:r>
            <a:endParaRPr lang="en-US" sz="869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использования выключите прибор, выньте вилку за корпус и аккуратно уберите кабель. Горячие устройства оставьте остывать отдельно, чтобы не повредить стол, ткань или другие предметы.
</a:t>
            </a:r>
            <a:endParaRPr lang="en-US" sz="879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безопасность с электроприборами начинается с привычек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 электроприборами зависит не от случая, а от ежедневных привычек: сухие руки, исправная техника, порядок рядом с проводами и быстрый сигнал взрослым при любой неисправности.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2026-05-21T01:41:32Z</dcterms:created>
  <dcterms:modified xsi:type="dcterms:W3CDTF">2026-05-21T01:41:32Z</dcterms:modified>
</cp:coreProperties>
</file>