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волны переносят энергию в упругой среде: звук, волны на воде, колебания струны, сейсмика.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волны: что это такое и где они встречаются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музыка, шум транспорта, морские волны и вибрации зданий ежедневно показывают работу волн. Изучая их, мы связываем физику с биологией, географией, медициной и инженерией, потому что можно передавать энергию, не унося вещество.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механические волны изучают в естествознании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возникновения механической волны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упругая среда: в воздухе, воде, твёрдых телах частицы связаны силами и могут передавать возмущение соседям. В вакууме механические волны не распространяются, потому что нет вещества, способного колебаться.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распространения зависит от свойств среды — упругости, плотности, температуры и структуры. При этом частицы колеблются около равновесия и не «едут» вместе с волной на большие расстояния.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возникла механическая волна, нужен источник колебаний, который заставляет частицу среды отклоняться от равновесия. Без регулярного возмущения волна не появляется, как ни старайся «передать» движение.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Продольные и поперечные волны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Продольные волны: сжатия и разрежения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продольной волне колебания частиц направлены вдоль распространения. Поэтому области сжатия чередуются с разрежениями, а скорость и свойства среды управляют тем, как быстро «доходит» изменение давления.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Поперечные волны: гребни и впадины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поперечной волне частицы колеблются перпендикулярно направлению распространения. Так возникают гребни и впадины, например на натянутой струне, и стрелками на схеме удобно показать оба направления одновременно.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скорости, частоты и длины волны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и той же среде менять частоту, длина волны меняется так, чтобы скорость оставалась одной и той же.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демонстрируют: при неизменной среде v — общий параметр, а различия проявляются в длине волны и «пространственном шаге» колебаний.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Примерные значения из условия: v = 340 м/с при (f, λ) = (10 Гц, 34 м), (100 Гц, 3,4 м), (1000 Гц, 0,34 м).
</a:t>
            </a:r>
            <a:endParaRPr lang="en-US" sz="6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механической волны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Амплитуда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Амплитуда — максимальное отклонение частицы от положения равновесия. При большей амплитуде возрастает энергия переносимого колебания, поэтому на практике громкость звука обычно растёт с увеличением амплитуды.
</a:t>
            </a:r>
            <a:endParaRPr lang="en-US" sz="958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 время колебания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— время одного полного колебания. Он удобен, когда наблюдают поведение системы во времени: сколько секунд проходит от одного «состояния» до следующего такого же состояния.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 герцы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показывает, сколько колебаний происходит за одну секунду, и измеряется в герцах. Чем больше частота, тем выше «темп» колебаний и тем чаще повторяется рисунок волны в пространстве.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волны и фаза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волны — расстояние между ближайшими точками одинаковой фазы. Фаза описывает состояние колебаний в данный момент, помогая сравнивать разные участки волны.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звука в разных средах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скорость механической волны меняется от среды к среде и какие факторы — упругость и плотность — влияют на распространение.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и той же задаче материал существенно влияет на скорость: твёрдые тела передают колебания быстрее жидкостей и газов.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значения из условия: воздух 20 °C — 343 м/с, вода — 1480 м/с, сталь — 5000 м/с.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для звука: отражение от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как звук натыкается на препятствие и возвращается обратно: волна «разворачивается» из-за смены свойств среды. На рисунке ясно видны падающая и отражённая волны, а их амплитуда меняется в зависимости от условий на границе.
</a:t>
            </a:r>
            <a:endParaRPr lang="en-US" sz="971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Ломается путь: преломление из-за другой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волна переходит в среду с иной скоростью, меняется и направление распространения. Визуально это похоже на «срыв» прямой траектории: часть волн искривляется, потому что меняются условия движения частиц среды.
</a:t>
            </a:r>
            <a:endParaRPr lang="en-US" sz="971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уходит «внутрь»: поглощение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среда поглощает колебания, амплитуда постепенно уменьшается. Энергия не исчезает: она превращается во внутреннюю энергию среды, часто проявляясь как нагрев. В акустике это ощущается как затухание звука при прохождении через материалы.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Отражение, преломление и поглощение волн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распространяется механическая волна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передачи энергии в упругой среде: колебания передаются через взаимодействие частиц.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как механическая волна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ухо воспринимает частоты примерно от 20 Гц до 20 кГц, хотя с возрастом чувствительность обычно снижается. Высота звука напрямую связана с частотой: выше частота — выше воспринимаемый тон.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воздухе — продольная механическая волна: частицы среды смещаются в направлении распространения, а чередование сжатий и разрежений формирует воспринимаемую картину.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связана с амплитудой колебаний: при большей амплитуде звук воспринимается сильнее. Тембр зависит от структуры колебаний — набора гармоник и формы волнового «рисунка», отличающих источники звука.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звуковых волн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диапазонов зависят от физиологии: у разных людей верхняя граница слышимости снижается с возрастом, поэтому диапазоны удобны как ориентиры в науке.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инфразвук и ультразвук отделены от слышимого порога примерно значениями 20 Гц и 20 кГц, а значит, частота определяет назначение сигналов.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Общеобразовательные сведения по акустике и шкале слышимости человека; ориентиры 20 Гц и 20 кГц.
</a:t>
            </a:r>
            <a:endParaRPr lang="en-US" sz="6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40886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276" y="3135466"/>
            <a:ext cx="1890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 и его применение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Медицина: ультразвуковая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 используют в УЗИ: прибор посылает короткие импульсы и анализирует отражения от тканей. По времени прихода и интенсивности создаётся изображение внутренних органов.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контроль без разрушения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неразрушающем контроле ультразвук помогает находить трещины, пустоты и дефекты сварных швов. Метод основан на изменении отражений при наличии внутренних неоднородностей.
</a:t>
            </a:r>
            <a:endParaRPr lang="en-US" sz="1054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дефектов в материалах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проверке изделий оценивают структуру и качество соединений, сравнивая сигналы с эталоном. Такая диагностика позволяет принять решение о пригодности детали без повреждения поверхности.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Ультразвуковая очистка поверхностей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ультразвуковых ваннах колебания высокой частоты эффективно удаляют загрязнения с мелких деталей, инструментов и ювелирных изделий. Работа основана на воздействии в жидкости при отражениях волн.
</a:t>
            </a:r>
            <a:endParaRPr lang="en-US" sz="10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Инфразвук и его источники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малой частоты инфразвук способен распространяться на значительные расстояния. Его можно регистрировать специальными датчиками, так как стандартные микрофоны и уши человека такие колебания не фиксируют.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Источниками инфразвука служат землетрясения, извержения вулканов, штормы, работа турбин, движение тяжёлой техники и взрывы. Многие из этих процессов создают длительные колебания большой мощности.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Инфразвук — это механические колебания с частотой ниже 20 Гц. Такие колебания распространяются в упругих средах, а их низкая частота делает сигнал менее заметным для человека на слух.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инфразвуковые сигналы используют некоторые животные: помогают ориентации, передаче предупреждений об опасности и взаимодействию на больших дистанциях, где обычные звуки быстро затухают.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 Земли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волны определяют по направлению колебаний и способности проходить через разные состояния вещества. Эти свойства помогают интерпретировать записи сейсмографов.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сведения по сейсмологии (школьный курс физики).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быстрых P-волн и отсутствие S-волн через жидкие среды служат диагностическим признаком. Поверхностные волны сильнее ощущаются, поэтому их вклад в ущерб обычно максимален.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сейсмическим волнам определяют землетрясение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времен прихода P- и S-волн вычисляют параметры очага с помощью данных разных станций.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Резонанс возникает, когда частота внешнего воздействия совпадает с собственной частотой системы. Тогда амплитуда заметно растёт, поэтому усиливают колебания музыка, качели и некоторые конструкции.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Стоячие волны и резонанс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Стоячая волна появляется при наложении двух волн одинаковой частоты, идущих навстречу друг другу. В ней формируются узлы с минимальной амплитудой и пучности с максимальным колебанием.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среда влияет на скорость волны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растёт при увеличении упругости среды и уменьшается при росте плотности, если прочие условия сохраняются. Поэтому твёрдые тела передают колебания особенно быстро.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сред показывает общий тренд: самая высокая скорость — в стали, средняя — в воде, самая низкая — в воздухе. Следовательно, упругость сильнее определяет скорость.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скорости звука: воздух при 20 °C ≈ 343 м/с, вода ≈ 1480 м/с, сталь ≈ 5000 м/с (типовые справочные значения).
</a:t>
            </a:r>
            <a:endParaRPr lang="en-US" sz="5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 и затухание волн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Затухание особенно заметно на больших расстояниях: чем дальше распространяется сигнал, тем сильнее теряется часть его энергии. В материалах с плохой передачей колебаний ослабление происходит ещё быстрее.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распространении механической волны её амплитуда уменьшается. Причины — трение, вязкость, неоднородности среды и рассеяние энергии на микронеровностях и препятствиях.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механической энергии переходит во внутреннюю энергию среды, то есть превращается в тепло. Поэтому затухающая волна неизбежно «разогревает» или меняет состояние окружающего материала.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это видно как приглушение звука за стеной и ослабление вибраций в корпусе. Морские волны вдали от источника тоже уменьшают высоту из‑за потерь по пути.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механических волн в науке и технологиях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Акустика и анализ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волны — основа акустики: по звуковым колебаниям изучают параметры среды, разрабатывают системы связи и улучшения слышимости. Эти знания напрямую связаны с измерением частоты и амплитуды.
</a:t>
            </a:r>
            <a:endParaRPr lang="en-US" sz="958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Сейсмология и понимание строения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сейсмическим волнам оценивают характеристики землетрясений и исследуют внутренние слои планеты. Различия в прохождении P- и S-волн дают представление о состоянии вещества на глубинах.
</a:t>
            </a:r>
            <a:endParaRPr lang="en-US" sz="946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Ультразвуковая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 используют для построения изображений и контроля состояния тканей. Отражённые импульсы несут информацию о неоднородностях, поэтому метод применим и в исследовании, и в клинической практике.
</a:t>
            </a:r>
            <a:endParaRPr lang="en-US" sz="958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Неразрушающий контроль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Неразрушающий контроль основан на том, как волны отражаются и затухают в дефектных областях. Так обнаруживают трещины и пустоты, снижая риск аварий и повышая качество продукции.
</a:t>
            </a:r>
            <a:endParaRPr lang="en-US" sz="9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волны: ключевые идеи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волны распространяются в упругой среде и переносят энергию без переноса вещества. Их описывают амплитуда, частота, период, длина волны и скорость, а понимание помогает объяснять природные явления и работу приборов.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2026-05-12T10:40:31Z</dcterms:created>
  <dcterms:modified xsi:type="dcterms:W3CDTF">2026-05-12T10:40:31Z</dcterms:modified>
</cp:coreProperties>
</file>