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симметрия: зеркальные фигуры в геометрии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Зеркальные фигуры, оси и точные построения в геометрии 7 класса.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осевая симметрия важна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помогает читать чертежи, замечать равные части фигуры и выполнять точные построения. Она встречается в природе, архитектуре, орнаментах, буквах и знаках, поэтому знание темы полезно и в геометрии, и в повседневной жизни.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осевой симметрии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соответствие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обладает осевой симметрией, если её части по разные стороны прямой совпадают как отражение в зеркале. Такая прямая называется осью симметрии.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точке фигуры на одной стороне оси соответствует точка на другой стороне. Эти точки находятся в одинаковом положении относительно прямой и образуют симметричную пару.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половины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делит фигуру на две равные части, которые совпадают по форме и размерам. Если сложить фигуру по этой прямой, половины наложатся друг на друга.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отражённых точек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её отражение всегда лежат на одной прямой, перпендикулярной оси симметрии. Это первое свойство помогает сразу определить правильное направление построения.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исходной точки до оси и расстояние от её образа до той же оси одинаковы. Именно поэтому отражение получается точным, а не приблизительным.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точку с её отражением, ось симметрии проходит через середину полученного отрезка и перпендикулярна ему. Это удобный способ проверки симметрии.
</a:t>
            </a:r>
            <a:endParaRPr lang="en-US" sz="15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 природе и быту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и снежинка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бабочки правое и левое крылья обычно похожи по форме, поэтому её силуэт легко воспринимается как симметричный. У снежинки симметрия ещё заметнее: её лучи повторяют друг друга вокруг центра, создавая аккуратный узор.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жуки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листьев вдоль центральной жилки можно увидеть одну ось симметрии. Похожий принцип встречается у некоторых жуков: левая и правая части их тела расположены зеркально, что хорошо заметно при рассмотрении сверху.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буквы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симметрия делает объекты опрятными и легко узнаваемыми. Симметричными бывают фасады зданий, окна, шкафы, а также некоторые заглавные буквы и дорожные знаки, где важны ясность и чёткая форма.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осей симметрии у разных фигур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 число осей симметрии у знакомых фигур из школьного курса.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правильна фигура, тем больше у неё осей симметрии. У круга осей бесконечно много, потому что любая прямая через центр подходит.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без оси симметрии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стороны и углы треугольника различны, провести ось симметрии невозможно. Такая фигура не делится на две зеркально равные половины.
</a:t>
            </a:r>
            <a:endParaRPr lang="en-US" sz="1442" dirty="0"/>
          </a:p>
        </p:txBody>
      </p:sp>
      <p:sp>
        <p:nvSpPr>
          <p:cNvPr id="9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Наклонный параллелограмм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обычного наклонного параллелограмма нет прямой, которая совмещала бы его части при отражении. Его стороны и углы расположены несимметрично.
</a:t>
            </a:r>
            <a:endParaRPr lang="en-US" sz="1442" dirty="0"/>
          </a:p>
        </p:txBody>
      </p:sp>
      <p:sp>
        <p:nvSpPr>
          <p:cNvPr id="10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многоугольники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фигур с разными сторонами и углами также не имеют оси симметрии. Это означает лишь отсутствие зеркального совпадения, а не ошибку в построении.
</a:t>
            </a:r>
            <a:endParaRPr lang="en-US" sz="14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есть ли у фигуры ось симметрии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сравнением частей фигуры и расстояний до предполагаемой прямой.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симметрии с равными расстояниями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удалённость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пары соответствующих точек при осевой симметрии расстояния до оси одинаковы. Поэтому положение точки и её образа можно проверить измерением, а не на глаз.
</a:t>
            </a:r>
            <a:endParaRPr lang="en-US" sz="1539" dirty="0"/>
          </a:p>
        </p:txBody>
      </p:sp>
      <p:sp>
        <p:nvSpPr>
          <p:cNvPr id="9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является серединным перпендикуляром к отрезку, соединяющему точку и её отражение. Это главное свойство помогает точно строить отражённые точки.
</a:t>
            </a:r>
            <a:endParaRPr lang="en-US" sz="1530" dirty="0"/>
          </a:p>
        </p:txBody>
      </p:sp>
      <p:sp>
        <p:nvSpPr>
          <p:cNvPr id="10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одна точка и ось, можно без догадок построить её образ по равному расстоянию и перпендикуляру. Такой приём удобен на чертежах и клетчатой бумаге.
</a:t>
            </a:r>
            <a:endParaRPr lang="en-US" sz="15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осей симметрии у фигур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число осей зависит от степени «правильности» фигуры.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фигур осей больше, а у круга их можно считать бесконечным множеством; на диаграмме это обозначено условно.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класс; условное обозначение для круга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буквах и знаках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можно сложить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через середину буквы линию, у некоторых заглавных букв обе части совпадут. Так ведут себя А, М, Т, О, Х и Ш. На рисунке они выглядят аккуратно и уравновешенно, потому что каждая половина повторяет другую.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буквы 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 особенно интересна: если она почти круглая, осей симметрии у неё становится много. Любая прямая, проходящая через центр такой формы, делит её на две одинаковые части. Поэтому О удобно использовать как пример почти идеальной симметрии.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легко узнаются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знаки, эмблемы и логотипы часто делают симметричными. Такие изображения сразу воспринимаются как цельные и спокойные. На одном рисунке можно показать симметричный знак рядом с буквами, чтобы увидеть, как повторение формы создаёт порядок.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отражённую точку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Измерьте расстояние до оси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сколько клеток отделяет точку от оси симметрии. Это расстояние нужно запомнить точно, потому что отражение строится на таком же удалении по другую сторону прямой.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Отложите столько же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на противоположной стороне оси откладывают такое же число клеток. Новая точка должна оказаться на той же линии, только в зеркальном положении относительно прямой.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её образ всегда лежат на линии, перпендикулярной оси. Если соединить их отрезком, ось проходит через его середину и делит его на две равные части.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 оси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исходная точка лежит прямо на оси симметрии, она не сдвигается. Её отражение совпадает с самой точкой, поэтому строить новую отметку не нужно.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симметричную фигуру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отражении фигуры относительно оси симметрии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на координатной плоскости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оси y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имеет координаты (x, y), то при отражении относительно оси y меняется только знак первой координаты. Получается точка (-x, y), а высота остаётся прежней.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оси x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x меняется знак второй координаты. Точка (x, y) переходит в (x, -y), поэтому её положение слева и справа не меняется, а меняется только сторона по вертикали.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отражённые точки легко строить без измерений циркулем. Достаточно изменить нужный знак и проверить, чтобы новая точка находилась на таком же расстоянии от оси.
</a:t>
            </a:r>
            <a:endParaRPr lang="en-US" sz="12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отражении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Отражённая фигура остаётся равной исходной: все её элементы совпадают по размерам и форме.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сохраняет геометрические свойства, но меняет положение фигуры по другую сторону оси.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осевой симметрии, школьный курс геометрии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симметрии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«на глаз»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фигуру симметричной только потому, что её части кажутся похожими. Нужно проверить каждую пару точек, иначе можно пропустить небольшое, но важное несоответствие.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любой линией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линия внутри фигуры является осью симметрии. Ось должна делить фигуру на две зеркально равные части, а не просто проходить рядом с ними.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измерить расстояния от точек до предполагаемой оси, легко допустить ошибку. При осевой симметрии эти расстояния обязательно должны быть одинаковыми.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фигуры важно соединять отражённые точки в том же порядке, что и исходные. Иначе получится другая форма, даже если отдельные точки построены верно.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симметрии в реальных объектах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осевая симметрия проявляется в природе, архитектуре и знаках.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делает объекты легче для восприятия и узнавания, а также создаёт ощущение порядка и равновесия.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распространёнными объектами и знаками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орнаментах и узорах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орнаменте симметрия помогает повторять одинаковые элементы через равные промежутки. Благодаря этому узор выглядит организованным, а взгляд легко улавливает его структуру.
</a:t>
            </a:r>
            <a:endParaRPr lang="en-US" sz="1260" dirty="0"/>
          </a:p>
        </p:txBody>
      </p:sp>
      <p:sp>
        <p:nvSpPr>
          <p:cNvPr id="10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элементы узора располагаются по обе стороны оси как отражения друг друга. Такой приём используют в бордюрах, витражах и народных декоративных рисунках.
</a:t>
            </a:r>
            <a:endParaRPr lang="en-US" sz="1260" dirty="0"/>
          </a:p>
        </p:txBody>
      </p:sp>
      <p:sp>
        <p:nvSpPr>
          <p:cNvPr id="11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Симметричный орнамент кажется аккуратным и цельным, даже если в нём много деталей. Повторение форм создаёт ощущение завершённости и делает рисунок более выразительным.
</a:t>
            </a:r>
            <a:endParaRPr lang="en-US" sz="12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встречается чаще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заметна в самых разных предметах и изображениях вокруг нас, от природных форм до элементов оформления.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симметрия играет в природе и орнаментах, а в технике и архитектуре она особенно важна для точности и устойчивости.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симметрии из окружающего мира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вокруг нас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помогает видеть в фигурах порядок, сравнивать части и строить точные отражения. Она встречается в геометрии, природе, архитектуре и знаках, поэтому полезна не только на уроке, но и в повседневной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2026-05-29T01:26:29Z</dcterms:created>
  <dcterms:modified xsi:type="dcterms:W3CDTF">2026-05-29T01:26:29Z</dcterms:modified>
</cp:coreProperties>
</file>