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Параллелограмм, прямоугольник, ромб и квадрат: четыре связанные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с особыми свойствами сторон, углов и диагоналей.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задаёт “скелет” для остальных: параллельности сторон, равенства отрезков, суммы смежных углов, диагоналей и высоты. На уроке вы сможете доказывать, находить углы, сравнивать диагонали и вычислять площади.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фигуры изучают вместе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— это четырёхугольник, у которого противоположные стороны попарно параллельны. У него две пары параллельных сторон, и именно это делает фигуру “упорядоченной” для дальнейших свойств.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и углы связаны между собой: равенства и параллельности переходят от одной пары к другой. Поэтому, разобрав параллелограмм, легче понять прямоугольник, ромб и квадрат.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свойства параллелограмма помогают: распознавать фигуру в условии, доказывать равенства углов и отрезков, а также находить диагонали и высоты для вычисления площади.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Параллелограмм: определение и основа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611" y="1497250"/>
            <a:ext cx="2833928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удобно видеть через свойства сторон, углов и диагоналей.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признаки ромба и прямоугольника: он “полный” по сравнению с остальными, а параллелограмм задаёт общий базис свойств.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свойств четырёх фигур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0294" y="31370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параллелограмма попарно равны и параллельны. Благодаря этому фигура “сохраняет” направление сторон и позволяет уверенно сравнивать отрезки.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равны. Смежные углы вместе дают 180°, то есть образуют прямую линию по сумме. Эти свойства часто используют в задачах на углы.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как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пересекаются и делят друг друга пополам. Если в задаче появляется середина отрезка на диагонали, это сильный признак параллелограмма.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свойства, чтобы распознавать фигуру и строить доказательства: от равенства углов переходить к равенствам отрезков и находить нужные величины для вычислений.
</a:t>
            </a:r>
            <a:endParaRPr lang="en-US" sz="1469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параллелограмма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параллелограмм по условиям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независимых признака: стороны, параллельность пар, диагонали.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— это параллелограмм, у которого все четыре угла прямые. Значит, он сохраняет общие свойства параллелограмма и дополнительно получает “жёсткое” условие для углов.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прямоугольник остаётся параллелограммом, его противоположные стороны равны и параллельны. Диагонали тоже имеют особенность: равны и пересекаются пополам, как на типичных рисунках.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как частный случай параллелограмма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параллелограмме один угол равен 90°, то соседний угол тоже становится 90°. Это происходит потому, что смежные углы в параллелограмме в сумме дают 180°.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работает равенство противоположных углов: в параллелограмме они всегда равны. Значит, углы, расположенные напротив, получают то же значение, что и уже найденные 90°.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все четыре угла оказываются прямыми. Именно это свойство отличает прямоугольник от “обычного” параллелограмма, где прямые углы могут и не встречаться.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прямоугольника все углы прямые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 — статус параллелограмма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— это параллелограмм, значит у него противоположные стороны параллельны, а противоположные углы равны. Без этого базиса ромб не получится.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 — главное отличие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ромбе дополнительно все четыре стороны равны. Поэтому фигура выглядит “симметричнее”, а диагонали получают важные свойства для задач и построений.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 — диагонали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пересекаются под прямым углом и делят друг друга пополам. При этом ромб похож на квадрат, но его углы могут быть не прямыми.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Ромб: равные стороны и особые диагонали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признаков из школьного курса геометрии, 9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по ключевым признакам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“величины”, а наборы свойств: базовый набор даёт параллелограмм, а прямоугольник и ромб добавляют свои условия.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фигура к квадрату, тем больше совпадений по разным группам признаков. Поэтому квадрат легче отличить: он сочетает “и углы”, и “и стороны”.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ромба все четыре стороны равны. У обычного параллелограмма равными (и параллельными) обычно считаются только противоположные стороны, а соседние могут быть разными длинами.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ромба диагонали пересекаются под прямым углом и делят углы пополам. У параллелограмма диагонали тоже пересекаются и делят друг друга пополам, но не обязаны быть перпендикулярными.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углы: если у четырёхугольника стороны ромба и при этом каждый угол становится 90°, то он уже квадрат. Квадрат — частный случай и ромба, и прямоугольника.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удобно действовать так: сначала ищите равенство всех сторон, затем проверяете свойства диагоналей. Уже после этого уточняйте углы, чтобы исключить близкие варианты.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ромб от параллелограмма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69" y="1108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— это ромб и одновременно прямоугольник: у него все стороны равны. Поэтому его можно распознавать по одинаковым длинам сторон даже без измерения углов.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углы по 90°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квадрате каждая пара соседних сторон образует прямой угол. Благодаря этому квадрат — частный случай прямоугольника и его углы всегда «ровные», как у школьной клетчатой рамки.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равны и перпендикулярны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квадрата имеют одинаковую длину и пересекаются под прямым углом. Дополнительно они помогают подтверждать свойства без лишних вычислений.
</a:t>
            </a:r>
            <a:endParaRPr lang="en-US" sz="1583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делят углы пополам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диагоналей в квадрате «делят» углы на равные части. Именно поэтому квадрат удобно сравнивать с ромбом, прямоугольником и параллелограммом.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Квадрат: фигура с полным набором свойств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04444"/>
            <a:ext cx="4063200" cy="18220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что происходит с диагоналями: равны ли они, делят ли друг друга пополам и бывают ли перпендикулярными.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«больше» условий у фигуры, тем точнее становятся свойства диагоналей: у параллелограмма гарантировано только деление пополам, а у квадрата добавляются равенство, перпендикулярность и симметрия углов.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четырёхугольников из школьной геометрии (9 класс).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диагоналей у четырёхугольников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ищут по формуле S = a × h: берут основание a и высоту h — расстояние между параллельными сторонами. Высота перпендикулярна основанию.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прямоугольника используется S = a × b, где a и b — длины его сторон. Высота тут фактически совпадает с одной из сторон, поэтому формула становится особенно удобной.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ромба и квадрата выражают через диагонали: S = d1 × d2 / 2. Диагонали пересекаются, и половина произведения их длин даёт площадь.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квадрата дополнительно подходит S = a². Это работает, потому что у квадрата диагонали, стороны и углы согласованы, а все нужные параметры можно взять из одной стороны.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четырёх фигур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геометрии 9 класса; схема выбора формулы.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площади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отличаются тем, какие величины нужно измерить на рисунке: сторона и высота, две стороны, или диагонали. Выбирайте формулу под те данные, которые даны в задаче.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показывает: площадь зависит от параметров, задающих «размер» фигуры, а не от её вида. Когда совпадают дополнительные условия (как у квадрата), появляются дополнительные удобные формулы.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5" y="994925"/>
            <a:ext cx="1619400" cy="1576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300" y="994925"/>
            <a:ext cx="1619400" cy="157670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875" y="994925"/>
            <a:ext cx="1619400" cy="157670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450" y="994925"/>
            <a:ext cx="1619400" cy="157670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8719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тетради, страницы книги и экран телефона — всё это прямоугольники. У большинства таких предметов углы выглядят прямыми, а стороны почти всегда можно измерить как a и b. Поэтому эти формы легко узнавать в реальности.
</a:t>
            </a:r>
            <a:endParaRPr lang="en-US" sz="862" dirty="0"/>
          </a:p>
        </p:txBody>
      </p:sp>
      <p:sp>
        <p:nvSpPr>
          <p:cNvPr id="14" name="Text 2"/>
          <p:cNvSpPr txBox="1"/>
          <p:nvPr/>
        </p:nvSpPr>
        <p:spPr>
          <a:xfrm>
            <a:off x="68719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прямоугольник прячется в тетради
</a:t>
            </a:r>
            <a:endParaRPr lang="en-US" sz="1230" dirty="0"/>
          </a:p>
        </p:txBody>
      </p:sp>
      <p:sp>
        <p:nvSpPr>
          <p:cNvPr id="15" name="Text 3"/>
          <p:cNvSpPr txBox="1"/>
          <p:nvPr/>
        </p:nvSpPr>
        <p:spPr>
          <a:xfrm>
            <a:off x="275976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легко заметить в клетках тетради, плитке и на шахматной доске. В каждой клетке сохраняются равные стороны и прямые углы, как в математическом квадрате. Поэтому клеточная разметка помогает интуитивно понимать диагонали и симметрию.
</a:t>
            </a:r>
            <a:endParaRPr lang="en-US" sz="818" dirty="0"/>
          </a:p>
        </p:txBody>
      </p:sp>
      <p:sp>
        <p:nvSpPr>
          <p:cNvPr id="16" name="Text 4"/>
          <p:cNvSpPr txBox="1"/>
          <p:nvPr/>
        </p:nvSpPr>
        <p:spPr>
          <a:xfrm>
            <a:off x="275976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тетради и шахмат: квадрат на каждом шагу
</a:t>
            </a:r>
            <a:endParaRPr lang="en-US" sz="1132" dirty="0"/>
          </a:p>
        </p:txBody>
      </p:sp>
      <p:sp>
        <p:nvSpPr>
          <p:cNvPr id="17" name="Text 5"/>
          <p:cNvSpPr txBox="1"/>
          <p:nvPr/>
        </p:nvSpPr>
        <p:spPr>
          <a:xfrm>
            <a:off x="483234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часто появляется в дорожных знаках, например в предупреждающих символах. Его можно представить как «наклонённый» квадрат, где стороны равны, но углы не обязаны быть прямыми. В орнаментах ромбы помогают создавать ритм и повторы.
</a:t>
            </a:r>
            <a:endParaRPr lang="en-US" sz="849" dirty="0"/>
          </a:p>
        </p:txBody>
      </p:sp>
      <p:sp>
        <p:nvSpPr>
          <p:cNvPr id="18" name="Text 6"/>
          <p:cNvSpPr txBox="1"/>
          <p:nvPr/>
        </p:nvSpPr>
        <p:spPr>
          <a:xfrm>
            <a:off x="483234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и узоры: ромб в декоре
</a:t>
            </a:r>
            <a:endParaRPr lang="en-US" sz="1132" dirty="0"/>
          </a:p>
        </p:txBody>
      </p:sp>
      <p:sp>
        <p:nvSpPr>
          <p:cNvPr id="19" name="Text 7"/>
          <p:cNvSpPr txBox="1"/>
          <p:nvPr/>
        </p:nvSpPr>
        <p:spPr>
          <a:xfrm>
            <a:off x="690491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 мозаичные рисунки нередко строятся из параллелограммов: повторяющихся «сдвинутых» фигур без смены направления параллельных сторон. Такие фрагменты встречаются и в некоторых конструкциях, где важно сохранить наклон и форму элементов.
</a:t>
            </a:r>
            <a:endParaRPr lang="en-US" sz="776" dirty="0"/>
          </a:p>
        </p:txBody>
      </p:sp>
      <p:sp>
        <p:nvSpPr>
          <p:cNvPr id="20" name="Text 8"/>
          <p:cNvSpPr txBox="1"/>
          <p:nvPr/>
        </p:nvSpPr>
        <p:spPr>
          <a:xfrm>
            <a:off x="690491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в мозаике и орнаментах
</a:t>
            </a:r>
            <a:endParaRPr lang="en-US" sz="1132" dirty="0"/>
          </a:p>
        </p:txBody>
      </p:sp>
      <p:sp>
        <p:nvSpPr>
          <p:cNvPr id="21" name="Text 9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 в окружающих предметах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какая это фигура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свойств сторон, углов и их согласованности.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ромб и квадрат: смотрят только на равные стороны, но не проверяют углы. Квадрат отличается тем, что все его углы прямые.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думать, что диагонали любого параллелограмма равны. В действительности они обычно делят друг друга пополам, а равенство диагоналей гарантируется лишь у прямоугольника и квадрата.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забывают про двойную «подходящесть» квадрата: он одновременно и прямоугольник, и ромб. Поэтому при проверке свойств не нужно останавливать задачу на первой найденной похожести.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четырёхугольников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узнаётся по сторонам: у него противоположные стороны параллельны. Благодаря этому фигура сохраняет «парность» направления и даёт точные связи между углами.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отличают по углам: все углы равны 90°. Тогда противоположные стороны оказываются параллельными, а диагонали ведут себя как у прямоугольника.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распознают по сторонам: все четыре стороны равны. Даже если углы «косые», диагонали ромба перпендикулярны и делят углы пополам.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сочетает два набора признаков: все стороны равны и все углы прямые. Поэтому он всегда подтверждает и ромбовские, и прямоугольниковые свойства, включая диагонали.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для быстрого запоминания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— базовая фигура, из которой получаются прямоугольник, ромб и квадрат за счёт добавления свойств. Прямоугольник добавляет прямые углы, ромб — равные стороны, а квадрат объединяет оба набора. Связь видна в признаках и в свойствах диагоналей, а также в формулах площади.
</a:t>
            </a:r>
            <a:endParaRPr lang="en-US" sz="1642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связаны параллелограмм, прямоугольник, ромб и квадрат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2026-05-12T04:04:34Z</dcterms:created>
  <dcterms:modified xsi:type="dcterms:W3CDTF">2026-05-12T04:04:34Z</dcterms:modified>
</cp:coreProperties>
</file>