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1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 в алгебре: что это и зачем они нужны
</a:t>
            </a:r>
            <a:endParaRPr lang="en-US" sz="2341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о многочленах: от определения до основных действий.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многочлены в 7 классе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 помогают перейти от простых выражений к более точной алгебраической записи. С ними удобно работать в формулах площади, периметра, стоимости и при вычислениях, которые встречаются почти в каждой теме курса.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многочлена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231125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 образован несколькими одночленами, которые соединены знаками «+» или «−». Каждый его член может включать число, буквы и степени, как в записи 3x + 5.
</a:t>
            </a:r>
            <a:endParaRPr lang="en-US" sz="113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975272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многочленам относятся выражения 2a^2 − 7a + 1 и 4m^3 + m − 6. В них удобно видеть отдельные части выражения и быстро выполнять преобразования.
</a:t>
            </a:r>
            <a:endParaRPr lang="en-US" sz="113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19417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подходит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всякое алгебраическое выражение является многочленом. Записи с корнями, дробными степенями или переменной в знаменателе к многочленам не относят.
</a:t>
            </a:r>
            <a:endParaRPr lang="en-US" sz="113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3463580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определения помогает без ошибок распознавать многочлены, сравнивать их вид и выбирать правильный способ преобразования при решении задач.
</a:t>
            </a:r>
            <a:endParaRPr lang="en-US" sz="1130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4207731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к теме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знакомства с определением легче переходить к стандартному виду, подобным членам и действиям с многочленами, которые будут использоваться дальше.
</a:t>
            </a:r>
            <a:endParaRPr lang="en-US" sz="113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многочленов по числу членов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многочлена зависит от количества его слагаемых.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слагаемых, тем сложнее запись, но название определяется только их количеством. В 7 классе чаще всего встречаются двучлены, трёхчлены и четырёхчлены.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алгебра, тема «Многочлены»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4533900" cy="9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вид многочлена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68275" y="1456800"/>
            <a:ext cx="36096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стандартном виде члены располагают по убыванию степеней. Сначала записывают старший член, затем остальные, чтобы сразу видеть главную часть выражения и его структуру.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68275" y="2548195"/>
            <a:ext cx="36096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Убираем 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окончательной записью одинаковые слагаемые объединяют. Если этого не сделать, многочлен будет записан неаккуратно, а вычисления станут длиннее и труднее для проверки.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8275" y="3639601"/>
            <a:ext cx="36096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вид делает запись понятной: видно, где находится старший член, какие коэффициенты входят в выражение и нет ли лишних повторяющихся частей.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привести многочлен к стандартному виду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преобразовании выражения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члены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9950" y="2081884"/>
            <a:ext cx="28062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члены имеют одинаковую буквенную часть и одинаковые степени. Только такие слагаемые можно объединять, меняя между собой их коэффициенты.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68856" y="2081871"/>
            <a:ext cx="28062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их объединяют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подобных членов складывают или вычитают, а буквенную часть оставляют без изменений. Поэтому 3x + 5x превращается в 8x, а 7a^2 − 2a^2 в 5a^2.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67771" y="2081871"/>
            <a:ext cx="28062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делать нельзя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Неподобные члены не объединяют: x и x^2, a и b, 2x и 2y относятся к разным видам и требуют отдельной записи.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многочленов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сложении сначала раскрывают скобки, а затем объединяют только подобные части. Это позволяет быстро увидеть, какие члены меняются, а какие остаются без изменений.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обоих примерах складываются только однотипные члены: буквенные с буквенными, числа с числами. Такой порядок действий делает преобразование коротким и надёжным.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темы «Многочлены»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многочленов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4213" y="1278338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Меняем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вычитается многочлен в скобках, знаки всех его членов нужно заменить на противоположные. Это правило обязательно, иначе ответ получится неверным.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4213" y="2519564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упрощаем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приводят подобные члены. Например, (5x − 2) − (2x + 7) превращается в 5x − 2 − 2x − 7, а затем в 3x − 9.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4213" y="3760789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типичная ошибка — забыть про минус перед скобками. Чтобы её избежать, полезно сразу переписывать вычитаемое с изменёнными знаками.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многочлена на одночлен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распределительного умножения в школьных примерах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 — раскрыть все пары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многочленов каждый член первого множителя нужно умножить на каждый член второго. Поэтому произведение сначала получается развернутым и длинным, а затем его удобно сокращать. Именно так появляются все промежуточные слагаемые в записи вроде x^2 + 3x + 2x + 6.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результаты важны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внимательно записать все произведения отдельно, легче не потерять ни один член и не перепутать знаки. Например, в выражении (x + 2) (x + 3) сначала получают x·x, x·3, 2·x и 2·3, а потом уже приводят подобные слагаемые.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запись становится короче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объединения подобных членов длинная сумма превращается в компактный многочлен. В примере (x + 2) (x + 3) итоговая запись x^2 + 5x + 6 показывает, что исходное выражение можно представить гораздо проще, если аккуратно выполнить все шаги.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умножают многочлены: принцип «каждый с каждым»
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сокращённого умножения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формулы помогают быстро раскрывать скобки и сразу получать готовый результат без полного перемножения всех членов.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формулы сводят длинные вычисления к короткой записи и особенно полезны при упрощении выражений и проверке ответов.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определяют по наибольшему показателю переменной в старшем члене. Это помогает быстро сравнивать многочлены и понимать их структуру.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степень многочлена 4x^3 + 2x − 1.
</a:t>
            </a:r>
            <a:endParaRPr lang="en-US" sz="2098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800" y="1453445"/>
            <a:ext cx="8612400" cy="14691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Коэффициент, старший член и свободный член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части многочлена помогают быстро читать его запись и находить нужные элементы без лишних вычислений.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Старший член показывает наибольшую степень, коэффициент — числовую часть, а свободный член не содержит переменной.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многочлена при заданном числе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9950" y="2081884"/>
            <a:ext cx="28062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Подставьте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замените переменную указанным числом, не меняя остальные знаки и коэффициенты. Это основа всей проверки и первый шаг к правильному ответу.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68856" y="2081871"/>
            <a:ext cx="28062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Выполните действия по порядку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подстановки считайте выражение по обычным правилам: сначала степени и умножение, затем сложение или вычитание. Так в x^2 − 4 при x = 2 получается 0.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67771" y="2081871"/>
            <a:ext cx="28062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результат с ожиданием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значение показывает, чему равен многочлен в выбранной точке. Например, при x = 3 выражение 2x + 1 даёт 7, значит значение зависит от числа подстановки.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Проверка: является ли число нулём многочлена?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подстановке числа и сравнении полученного значения с нулём.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многочлены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задачах многочлены удобно описывают ситуацию одной формулой, даже если в ней несколько действий и величин.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 полезны и геометрические, и практические задачи: многочлены сокращают запись и делают вычисления наглядными.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задачи по алгебре 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многочленами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211924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поменять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вычитании скобок знак минус относится ко всем членам вычитаемого. Если его не распределить, ответ получится неверным уже в самом начале решения.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36616" y="1211913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Складывают неподобные члены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объединять x и x^2 или a и b, потому что у них разная буквенная часть или степень. Складывают только одинаковые по виду слагаемые.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3276" y="1211900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коэффициент и 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 — это число перед буквой, а степень показывает, сколько раз переменная умножена сама на себя. Эти элементы нужно различать при каждом преобразовании.
</a:t>
            </a:r>
            <a:endParaRPr lang="en-US" sz="1036" dirty="0"/>
          </a:p>
        </p:txBody>
      </p:sp>
      <p:sp>
        <p:nvSpPr>
          <p:cNvPr id="14" name="Text 5"/>
          <p:cNvSpPr txBox="1"/>
          <p:nvPr/>
        </p:nvSpPr>
        <p:spPr>
          <a:xfrm>
            <a:off x="6769937" y="1211925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записывают стандартный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приводят подобные члены, затем располагают их по убыванию степеней. Если пропустить этот порядок, многочлен будет записан неаккуратно и неудобно для проверки.
</a:t>
            </a:r>
            <a:endParaRPr lang="en-US" sz="101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по теме «Многочлены»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Попробуйте выполнить задания письменно и сверить ответ после решения каждого примера.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проверяют приведение к стандартному виду, нахождение степени, вычисление значения и сложение многочленов.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подборка заданий по теме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Многочлены: база для дальнейшей алгебры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 помогают коротко и точно записывать выражения, а также выполнять основные преобразования. Умение работать со стандартным видом, степенью, действиями и формулами сокращённого умножения необходимо для следующих тем алгебры.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2026-05-29T21:28:15Z</dcterms:created>
  <dcterms:modified xsi:type="dcterms:W3CDTF">2026-05-29T21:28:15Z</dcterms:modified>
</cp:coreProperties>
</file>