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колониальных империй: общая картина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распада колониальных систем с XVI по XX век.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европейские державы стремились к новым землям и ресурсам, создавая колонии в Африке, Азии и Америке, что привело к глобальному доминированию к началу XX 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 колониализма в мировой истории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утратили прежнее влияние, уступив место Британии и Франции.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Британии и Франции в колониальном мире привело к монополии на значительные территории и население.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до 1914 года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колониальных империй: масштаб владений и населения
</a:t>
            </a:r>
            <a:endParaRPr lang="en-US" sz="2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истощила европейские державы, ослабив их способность контролировать колонии и усилив экономические трудности.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вырос национальный самосознание, что стимулировало формирование националистических движений в Индии, Египте и Китае.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колониальных солдат в боевых действиях повысило их требования к равенству и политическим правам после войны.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Первой мировой войны на колониальную систему
</a:t>
            </a:r>
            <a:endParaRPr lang="en-US" sz="21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Великая депрессия ухудшили социально-экономическое положение колоний, обострив противоречия.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Межвоенные вызовы и рост антиколониальных движений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управляла мандатными территориями, пытаясь контролировать наследие бывших империй Германии и Османской империи.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нестабильность подталкивала европейские державы к пересмотру колониальной политики и усиливало движение за независимость.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демонстрации в колониях, таких как Индия и Алжир, свидетельствовали о возрастании антиколониальных настроений.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базой для развития политического самосознания и подготовки кадров для будущих независимых стран.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элиты и роль образования в колониях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создавались университеты и образовательные центры, способствующие формированию национальной интеллигенции.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Университет Дели (1922) и Университет Лагоса (1948) сыграли ключевую роль в становлении национальных лидеров.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ослабления европейских империй
</a:t>
            </a:r>
            <a:endParaRPr lang="en-US" sz="218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природных ресурсов приводила к истощению колониальной экономики и зависимости от метрополий.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Односторонняя торговля ограничивала промышленное развитие колоний, усиливая сырьевую ориентацию экономики.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дешёвой рабочей силы снижала уровень жизни и препятствовала социальному прогрессу.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на ресурсы регионы, как Южная Африка и Индия, подвергались жесткой эксплуатации без обратного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партий и забастовок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в колониях формировались политические организации, такие как Индийский национальный конгресс, объединяющие массы и организующие забастовки и бойкоты, что усиливало давление на колониальные власти.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против соли в Индии, 1930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возглавил массовое гражданское неповиновение, направленное против британской монополии, что стало символом борьбы за независимость и вдохновило другие движения.
</a:t>
            </a:r>
            <a:endParaRPr lang="en-US" sz="1241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политической молодежи и интеллигенции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самоопределения широко распространялись среди образованной молодежи, что сыграло ключевую роль в росте националистических настроений и широкомасштабных протестах.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мобилизация и массовые антиколониальные движения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как катализатор перемен в колониях
</a:t>
            </a:r>
            <a:endParaRPr lang="en-US" sz="2183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войска участвовали во многих фронтах, получая боевой опыт и осознавая свои возможности.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1939-1945 гг.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европейских стран ослабило их контроль над колониями, поставив под угрозу прежнюю систему управления.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истощение метрополий
</a:t>
            </a:r>
            <a:endParaRPr lang="en-US" sz="1177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реформ и политических прав со стороны метрополий усилили движение за самостоятельность колоний.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требований
</a:t>
            </a:r>
            <a:endParaRPr lang="en-US" sz="1219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 стал временем массового приобретения независимости многочисленных колоний, изменивших мировую карту.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активной деколонизации
</a:t>
            </a:r>
            <a:endParaRPr lang="en-US" sz="13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нанесла серьёзный экономический и людской ущерб метрополиям, ослабив их возможности для поддержания колониального контроля.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Второй мировой войны на колониальные империи: новый этап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участие колониальных солдат в войне увеличило требования политических прав и равенства после возвращения домой.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силы, в том числе США и СССР, стали поддерживать процесс деколонизации, стимулируя освобождение колоний.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Индия и Пакистан получили независимость от Великобритании, завершив длительную борьбу против колониального господства. Мирное сопротивление под руководством Махатмы Ганди и движение «Сатьяграха» сыграли ключевую роль в мобилизации населения.
</a:t>
            </a:r>
            <a:endParaRPr lang="en-US" sz="1538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Индии и Пакистана: крупнейший прецедент
</a:t>
            </a:r>
            <a:endParaRPr lang="en-US" sz="2203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страны по религиозному признаку вызвал массовые миграции и насилие, что стало причиной смерти миллионов. Этот случай вдохновил другие народы Азии и Африки на активную борьбу за самостоятельность и право на самоопределение.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1960-й год назван «Годом Африки» из-за резкого роста числа независимых государств, в основном бывших французских и британских колоний.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пик деколонизации пришёлся на 1960 год, что указывает на ускорение процесса и глубокие изменения в колониальной системе континента.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деколонизации, ООН,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в Африке: масштабы и хронология
</a:t>
            </a:r>
            <a:endParaRPr lang="en-US" sz="25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война за независимость (1954–1962)
</a:t>
            </a:r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 французской колониальной власти сопровождалось масштабными жертвами и репрессиями. Противостояние длилось восемь лет и стало одним из самых кровопролитных в истории деколонизации.
</a:t>
            </a:r>
            <a:endParaRPr lang="en-US" sz="1509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Антиколониальная борьба в Кении и движение «Мау Мау»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в Кении разгорелась партизанская война против британского господства. Жёсткое подавление восстания сопровождалось массовыми арестами и репрессиями, что усилило политическую мобилизацию населения.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сопротивление: примеры Алжира и Кении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разногласия и конфликты часто перерастали в гражданские войны, как в Нигерии и Руанде, подрывая стабильность и единство нации.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новых независимых государств после колониализма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нестабильность, включая повторяющиеся военные перевороты и коррупцию, подрывала доверие к властям и осложняла строительство эффективных институтов.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и унаследованная инфраструктура часто не учитывали этнические и культурные особенности, что создавало долговременные внутренние противоречия.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экспорта сырья и внешних рынков привела к экономической уязвимости и затруднила устойчивое развитие государств в постколониальный период.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активно выступила против колониализма, провозгласив право народа на самоопределение и поддерживая процессы деколонизации с 1960-х годов.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неприсоединения, созданное в 1961 году, объединило новые независимые государства для защиты суверенитета вне влияния крупных блоков Холодной войны.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международные институты способствовали укреплению дипломатических усилий по поддержке политической независимости и экономического развития молодёжи государств.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организаций: ООН и движение неприсоединения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мировые войны и идеология самоопределения
</a:t>
            </a:r>
            <a:endParaRPr lang="en-US" sz="2168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заложила принципы равенства и прав человека, поставив под сомнение легитимность колониального господства.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революция 1917 года распространила идеи социализма и международной солидарности, поддержав движения за национальное освобождение.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привели к ослаблению колониальных держав, затрудняя контроль и стимулируя рост национализма в колониях.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марксистских и национально-освободительских идей усилило борьбу за независимость и формирование новых идеологий государственности.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бывших колоний сохранили официальные европейские языки, что облегчило международное общение, но создало сложности для местных культур и языков.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языковое наследие колониализма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влияние и образование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модели бюрократии, права и управления были переняты и адаптированы новыми государствами, формируя современные государственные институты и юридические нормы.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 правовые системы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бывших колоний по-прежнему ориентирована на сырьевой экспорт, что ограничивает возможности диверсификации и устойчивого развития.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последствия и вызовы колониального наследия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территории и национальной идентичности остаются актуальными, вызывая конфликты и дипломатическую напряжённость между странами.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социально-экономическое развитие между Севером и Югом во многом связано с историческим наследием колониализма и его структурными эффектами.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государств-членов ООН
</a:t>
            </a:r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основания организации в 1945 году число её членов выросло с 51 до 193, при этом большинство новых стран — бывшие колонии, что изменило глобальный дипломатический ландшафт.
</a:t>
            </a:r>
            <a:endParaRPr lang="en-US" sz="1219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региональной интеграции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союз, АСЕАН и Меркосур демонстрируют тенденцию к объединению и самостоятельности регионов, укрепляя политическое и экономическое сотрудничество между новыми государствами.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влияния бывших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деколонизацию, страны-преемники сохраняют культурные и экономические связи с метрополиями, что проявляется через франкофонию, Британское содружество и другие организации.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трансформация: итоги и современные тенденции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и значение ослабления колониальных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колониальных империй сформировал современную политическую карту мира и продолжает влиять на международные отношения и внутреннее развитие государств.
</a:t>
            </a:r>
            <a:endParaRPr lang="en-US" sz="37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2026-05-11T06:19:23Z</dcterms:created>
  <dcterms:modified xsi:type="dcterms:W3CDTF">2026-05-11T06:19:23Z</dcterms:modified>
</cp:coreProperties>
</file>