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«Ионыч»: история духовного оскудения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Старцева — путь от надежды к внутренней пустоте.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провинциальная Россия конца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повседневность, ограниченная среда и духовная усталость незаметно меняют человека. Чехов исследует не событие, а медленное нравственное падение, скрытое за внешним благополучием.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 творчестве Чехова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«Ионыч» продолжает чеховскую тему духовной инертности: герой не ломается внезапно, а постепенно теряет интерес к жизни, любви и внутреннему развитию.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тихих, почти незаметных сдвигах характера. Важнее не действие, а то, как повторяющиеся ситуации раскрывают постепенное омертвение души.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использует короткие реплики, бытовые детали и сдержанную интонацию, чтобы показать, как человек сам привыкает к пошлости и перестаёт сопротивляться 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С. как пространство духовного застоя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без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 живёт визитами, ужинами, разговорами и карточной игрой. Здесь всё повторяется, поэтому у человека почти не остаётся пространства для роста и внутренней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 которой глохнут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Искренние чувства быстро растворяются в привычке. Городской уклад формирует ощущение, что ничего нового быть не может, а это делает духовный застой нормой жизни.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Дмитрия Старцева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внутренних изменений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Туркиных и ложная культурность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Старцев сначала принимает эту среду за интересную. Именно первое впечатление мешает ему сразу увидеть, насколько духовно ограничен дом Туркиных.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Туркины производят впечатление образованной семьи: у них есть домашние спектакли, музицирование и литературные опыты. Но всё это выглядит однообразно и нарочито.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«таланты» не открывают глубины личности. За внешней культурностью скрываются самодовольство, привычка нравиться и отсутствие подлинного художественного содержания.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П. Чехова «Ионыч»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изменения Старцева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герой на разных этапах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становится быт героя, тем слабее в нём остаются идеалы, интерес к людям и внутренняя свобода.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сюжету повести А. П. Чехова «Ионыч»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усиливается и что исчезает в жизни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внешнего благополучия особенно заметно, как беднеет его духовная жизнь и сужается круг настоящих человеческих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удобства не спасает Старцева: вместе с достатком усиливаются замкнутость и внутренняя пустота.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как испытание личности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Ивановна открывает перед Старцевым возможность иной, более высокой жизни. Она мечтает о музыке, самореализации и выходе за пределы провинциальной рутины.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не становятся настоящей близостью. Екатерина выбирает собственный путь, а Старцев не умеет превратить чувство в духовный рост и внутреннюю работу.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показывает не только несовпадение характеров, но и слабость самого героя: любовь могла бы стать началом обновления, однако он не отвечает ей зрелостью.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необратимости перемен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Старцева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врач кажется человеком с будущим: он работает, интересуется людьми и ещё не утратил внутреннюю подвижность.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встречи и бытовая рутина постепенно ослабляют живой интерес героя к жизни и к собственным идеалам.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лет спустя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Старцев становится состоятельнее и удобнее устроен, но одновременно замыкается в себе и всё меньше откликается на людей.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 исправляет героя, а закрепляет его привычки. Необратимость перемен делает утрату души особенно заметной.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Старцева как знак внутреннего омертвения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Старцев производит впечатление собранного и деятельного человека, но позже в его облике всё заметнее проступают полнота, медлительность и тяжеловесность. Чехов показывает, как телесная неуклюжесть становится видимым следом духовной усталости и внутреннего отказа от движения вперёд.
</a:t>
            </a:r>
            <a:endParaRPr lang="en-US" sz="69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вместо энергии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чаще выбирает спокойствие, сытость и предсказуемость, а не живой интерес к людям и делу. Эта перемена читается не только в его манерах, но и в самой манере существования: он как будто перестаёт ждать от жизни чего-то большего, чем комфорт и доход.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удобству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с накоплениями и расчётливостью подчёркивает, что материальный успех вытесняет у Старцева прежние идеалы. Он уже не стремится к внутренней работе, и портрет героя окончательно закрепляет этот сдвиг: перед нами не просто пожилой человек, а человек, утративший духовную подвижность.
</a:t>
            </a:r>
            <a:endParaRPr lang="en-US" sz="7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как замена смысла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чеховской прозы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объясняет прямо, кто прав и кто виноват: ирония рождается из самих сцен, где герои невольно выдают свою ограниченность речью, жестами и привычками.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особенно заметен психологический подтекст: внешне спокойные эпизоды скрывают внутренний надлом, а читатель сам замечает, как меняется Старцев.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Чехова усиливает впечатление правды жизни: он показывает не громкую драму, а тихое нравственное снижение, в котором нет случайных штрихов.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строит смысл на детали: одна реплика, бытовая мелочь или повторяющийся жест у него часто важнее длинного рассуждения и точнее раскрывает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«Ионыч»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контрасты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проходят через все ключевые эпизоды и помогают увидеть скрытую логику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 героях привычка и расчёт, тем слабее живое чувство; именно так Чехов показывает нравственный выбор.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за собственную судьбу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 повести действительно давит на человека: город С., Туркины и общий быт создают атмосферу духовной лени, но Старцев не пытается ей противостоять.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падение начинается там, где он отказывается от внутренней требовательности: перестаёт дорожить любовью, профессиональным ростом и собственным нравственным уровнем.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убеждает, что судьба складывается из личных уступок: внешние обстоятельства важны, но окончательное решение остаётся за самим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повести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предметы и образы помогают увидеть, как внешняя жизнь подменяет внутренний смысл.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детали связывают быт и духовное состояние героя: чем привычнее предметы, тем заметнее его внутренняя неподвижность.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«Ионыч»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Екатерины Ивановны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ум и энергия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выделяется среди провинциального окружения живостью, самолюбивой независимостью и стремлением к собственному пути, что делает её заметной и интересной.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музыке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желание стать музыкантшей показывает потребность выйти за пределы узкого быта. В этой мечте есть искренность, но и юношеская неустойчивость.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Упущенный шанс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Екатерины особенно ясно видно, что Старцев мог бы измениться, но не сумел. Её образ подчёркивает не только пошлость среды, но и слабость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Чехов показывает деградацию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в повести «Ионыч»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повести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«Ионыч» сочетает психологическую повесть и социально-бытовое изображение, поэтому внимание читателя сосредоточено не на событии, а на постепенном изменении личности.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на сопоставлении начала и финала: молодой врач, полный надежд, и Ионыч, почти утративший внутреннюю жизнь, образуют выразительную рамку.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эпизодов и мотивов создаёт ощущение остановленного времени: город живёт по кругу, а герой всё меньше способен вырваться из этого круга.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строй текста делает трагедию особенно тихой: внешне почти ничего не происходит, но нравственная утрата оказывается необратимой.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«Ионыч»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актуальной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точно описывает состояние, знакомое и современному читателю: внешняя успешность может не совпадать с внутренней зрелостью.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работает как предупреждение: без усилия над собой комфорт быстро превращается в духовную остановку.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«Ионыч» — повесть о выборе между жизнью и привычкой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убеждает, что человек не теряет душу внезапно: она исчезает через цепь мелких уступок, если не хранить требовательность к себе, любовь и стремление к развитию.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2026-05-19T20:38:33Z</dcterms:created>
  <dcterms:modified xsi:type="dcterms:W3CDTF">2026-05-19T20:38:33Z</dcterms:modified>
</cp:coreProperties>
</file>