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параллелограмма: формула и смысл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почему S = a × h работает для любой фигуры.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в геометрии 9 класса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помогает перейти от свойств четырёхугольников к площадям. Её удобно рассматривать на клетчатой бумаге, в координатах и на чертежах с наклонными сторонами.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ключевые свойства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это четырёхугольник, у которого противоположные стороны попарно параллельны. Именно это свойство делает фигуру удобной для изучения площадей и преобразований.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и углы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у параллелограмма равны, а противоположные углы тоже равны. Соседние углы в сумме дают 180°, поэтому фигура сохраняет строгую геометрическую связь.
</a:t>
            </a:r>
            <a:endParaRPr lang="en-US" sz="889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пересекаются и делят друг друга пополам. Это свойство часто помогает в задачах на чертеже и при поиске неизвестных элементов фигуры.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для 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Любую сторону можно выбрать как основание. Тогда к ней проводится высота, и именно эта пара величин используется в формуле площади, а не все стороны сразу.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 параллелограмма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перпендикулярное расстояние между прямыми, на которых лежат противоположные стороны. Она показывает не длину стороны, а именно «вертикальный» размер фигуры.
</a:t>
            </a:r>
            <a:endParaRPr lang="en-US" sz="912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Отмечаем 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высоту обычно проводят к основанию или его продолжению и отмечают прямой угол. Это помогает не перепутать высоту с наклонной стороной параллелограмма.
</a:t>
            </a:r>
            <a:endParaRPr lang="en-US" sz="912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считают любую сторону параллелограмма, которую выбрали для вычисления площади. От этого выбора зависит, к какой стороне будет проведена высота и как удобно решать задачу.
</a:t>
            </a:r>
            <a:endParaRPr lang="en-US" sz="9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равна произведению основания на высоту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формулы S = a × h основан на мысленном преобразовании фигуры в прямоугольник.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фигуры имеют одно и то же основание 8 см, поэтому различие площадей связано только с изменением высоты.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при одном и том же основании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высота при постоянном основании, тем больше площадь; зависимость прямо пропорциональна.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формуле S = a × h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перемножаются основание и перпендикулярная высота. Ответ всегда записывается в квадратных единицах.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по формуле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действует одна и та же схема: основание умножается на высоту, а результат выражается в квадратных единицах.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брать наклонную сторону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не равен высоте
</a:t>
            </a:r>
            <a:pPr algn="l" indent="0" marL="0">
              <a:lnSpc>
                <a:spcPct val="115000"/>
              </a:lnSpc>
              <a:buNone/>
            </a:pPr>
            <a:r>
              <a:rPr lang="en-US" sz="12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сторона обычно идёт под углом к основанию и не образует с ним прямого угла. Поэтому её длина не показывает высоту фигуры.
</a:t>
            </a:r>
            <a:endParaRPr lang="en-US" sz="1243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вместо высоты подставить наклонную сторону, произведение получится неверным. Формула S = a × h работает только тогда, когда h — перпендикулярное расстояние.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любой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не зависит от того, насколько сильно параллелограмм «наклонён». Для вычисления площади всегда ищут именно высоту к выбранному основанию.
</a:t>
            </a:r>
            <a:endParaRPr lang="en-US" sz="11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 квадратных единицах: мм², см², м², км². Такая запись показывает, что мы считаем не длину, а площадь поверхности.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все размеры нужно привести к одной системе единиц. Нельзя умножать сантиметры на метры без предварительного перевода.
</a:t>
            </a:r>
            <a:endParaRPr lang="en-US" sz="79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данные были в сантиметрах, ответ записывают в см²; если в метрах — в м². Это обязательная часть правильного решения.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одна клетка соответствует квадратной единице площади. Такой рисунок помогает зрительно понять, сколько места занимает фигура внутри.
</a:t>
            </a:r>
            <a:endParaRPr lang="en-US" sz="7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остаётся постоянным — 10 см, поэтому каждый новый сантиметр высоты добавляет одинаковую часть площади.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высота влияет на площадь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неизменном основании площадь растёт линейно: увеличение высоты в несколько раз даёт такой же рост результата.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формуле S = a × h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прямоугольником и ромбом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как частный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параллелограмма все углы прямые, он превращается в прямоугольник. Тогда основание и высота совпадают со сторонами, поэтому площадь по-прежнему находится как произведение двух перпендикулярных измерений.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и та же идея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все стороны равны, но для площади всё равно нужен перпендикуляр к выбранной стороне. Значит, важна не наклонная сторона, а именно высота, опущенная к основанию.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позволяет быстро переходить от одной фигуры к другой в задачах. Если ученик видит основание и высоту, он сразу понимает, как искать площадь без лишних вычислений.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для фигур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у прямоугольника, и у ромба, и у параллелограмма площадь связана с прямым, а не с косым измерением. Это помогает понять смысл формул, а не только запоминать их.
</a:t>
            </a:r>
            <a:endParaRPr lang="en-US" sz="11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ошибки и способ избежать неверного ответа при работе с формулой площади параллелограмма.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нахождении площади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не с формулой, а с выбором нужных элементов фигуры и правильной записью единиц измерения.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«Площадь параллелограмма»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площадь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нахождении площади параллелограмма по учебной задаче.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задача: участок или клумба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равно 14 м, а высота 6 м, то площадь составит 84 м². Такой ответ помогает понять, сколько земли нужно засеять, покрыть плиткой или покрасить.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вычисления полезны в быту и на уроках: они показывают, как геометрия помогает планировать материал, экономить его и точно оценивать размеры поверхности.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часто встречается в планах участков, клумб и плиточных узоров, где границы идут под наклоном. В таких задачах нужно узнать площадь поверхности, а не длину ограждения.
</a:t>
            </a:r>
            <a:endParaRPr lang="en-US" sz="9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неизменном основании 12 см каждые дополнительные 1 см высоты добавляют по 12 см² площади.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площади при постоянном основании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прямую зависимость: увеличение высоты на одинаковую величину всегда даёт одинаковый прирост площади.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формуле S = a × h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563" y="1986438"/>
            <a:ext cx="1956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04838"/>
            <a:ext cx="398700" cy="354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и обозначения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a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a обозначает выбранную сторону параллелограмма. Именно от неё начинается измерение высоты, поэтому сначала нужно определить, какая сторона считается основанием в задаче.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h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 показывает перпендикулярное расстояние до противоположной стороны. Это не наклонная линия, а отрезок, который образует прямой угол с основанием.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без исключений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находят по формуле S = a × h для любого параллелограмма. Если выбрать другую сторону в качестве основания, меняется только соответствующая высота, а не правило вычисления.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приведены короткие задания с готовыми ответами. Во всех случаях используется одна и та же формула площади параллелограмма.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на числовых примерах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всегда зависит от произведения основания и высоты, а единицы площади повторяют единицы исходных измерений в квадрате.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вычислительные примеры по теме «Площадь параллелограмма»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периметр: разные характеристики фигуры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отвечает на вопрос, сколько места занимает фигура внутри. Для параллелограмма это особенно важно в задачах о покрытии поверхности, участках и чертежах на клетчатой бумаге.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измеряет только длину границы фигуры. Он полезен, когда нужно узнать, сколько материала потребуется для ограждения, но не помогает найти площадь внутри.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подменять одно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параллелограмма могут иметь одинаковый периметр и разные площади. Поэтому в задаче сначала определяют, что требуется найти, и только потом выбирают нужную формулу.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 по теме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не пропустить важный шаг при вычислении площади параллелограмма.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что нужно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находят по формуле S = a × h, где важны только основание и перпендикулярная высота. Если помнить это правило, легко решать школьные задачи без 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2026-06-03T12:44:13Z</dcterms:created>
  <dcterms:modified xsi:type="dcterms:W3CDTF">2026-06-03T12:44:13Z</dcterms:modified>
</cp:coreProperties>
</file>