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на Земле: от неживой материи к первым организмам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химии ранней Земли возникла живая природа?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происхождение жизни изучают в естествознании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 нет прямых наблюдений древнейших этапов, поэтому наука опирается на косвенные свидетельства: породы, изотопы, строматолиты, метеориты и эксперименты. По ним удаётся восстановить лишь отдельные фрагменты ранней истории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Земля как среда для химической эволюции
</a:t>
            </a:r>
            <a:endParaRPr lang="en-US" sz="266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вулканизм, частые удары метеоритов, высокая температура и сильное ультрафиолетовое излучение обеспечивали постоянный приток энергии. Эти факторы могли запускать реакции, ведущие к появлению органических молекул.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реакций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совокупности ранняя планета сочетала воду, энергию и разнообразные химические компоненты. Это делало её подходящей ареной, где неживая материя могла постепенно усложняться до первых биологических систем.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жизни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почти не содержала свободного кислорода и включала углекислый газ, азот, водяной пар, а также газы вулканического происхождения. Такой состав создавал химически активную среду для образования новых соединений.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Земля была далека от современного спокойного мира: поверхность постоянно менялась, океаны и суша ещё не были устойчиво разделены. Именно такая динамичная среда могла ускорять химическую эволюцию.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Нестабильные, но продуктивные условия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4,54 млрд лет назад, а её ранняя история прошла в условиях постоянной перестройки поверхности. Вероятное образование Луны после гигантского столкновения также повлияло на дальнейшее развитие планеты.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планеты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ранней истории Земли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лучше сохраняются следы событий, поэтому ранние этапы известны лишь по немногим надёжным свидетельствам.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резких изменений среды совпадают с важными биологическими переходами, что подчёркивает связь эволюции жизни с эволюцией планеты.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геохронологии и палеобиологии; даты по общепринятой шкале времени Земли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Абиотический синтез органических веществ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могут образовываться без участия живых организмов. Это означает, что исходный материал для будущей жизни мог появиться ещё до возникновения клеток.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без жизни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органические вещества образуются и накапливаются достаточно долго, они могут вступать в новые реакции и образовывать более сложные структуры, приближая систему к появлению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 к усложнению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имитации ранней атмосферы учёные получают аминокислоты, простые сахара и предшественники нуклеотидов. Это показывает, что химическая эволюция возможна в естественных условиях.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Лабораторное моделирование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Мерчисонском метеорите и других углеродистых метеоритах обнаружены аминокислоты, азотистые основания и иные соединения. Космос, таким образом, может быть источником сложной органики.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Метеоритные свидетельства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 — Юри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1953 году Стэнли Миллер и Гарольд Юри попытались воспроизвести условия ранней Земли в замкнутой установке. Их цель заключалась в проверке возможности естественного образования важных для жизни веществ.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опыта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прохождении электрических разрядов через смесь метана, аммиака, водорода и водяного пара образовались аминокислоты. Результат показал, что органические соединения могут возникать без живых организмов.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стал классическим аргументом в пользу химической эволюции. Он не объясняет происхождение жизни полностью, но убедительно доказывает, что её строительные блоки могли возникать естественным путём.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молекул к протоклетке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логическую последовательность химической эволюции, обсуждаемую в современной науке.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РНК как ведущая гипотеза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интересна тем, что может хранить наследственную информацию и одновременно ускорять химические реакции. Такое сочетание делает её убедительным кандидатом на роль раннего носителя жизни.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молекулы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рибозимов показало, что некоторые молекулы РНК действительно работают как катализаторы. Это поддерживает идею, что на раннем этапе одна молекула могла выполнять несколько функций.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Рибозимы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РНК хорошо объясняет, как могли быть связаны наследственность и химическое ускорение до появления сложных белков и ДНК. Для ранней системы это было бы важным преимуществом.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гипотезы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не до конца ясно, как в природных условиях могли возникнуть длинные и достаточно устойчивые цепи РНК. Именно этот вопрос остаётся одним из самых сложных в гипотезе.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и происхождение жизни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поры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Пористые минералы способны удерживать молекулы и концентрировать их в малом объёме. Это повышает вероятность столкновений между реагентами и облегчает образование более сложных соединений.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градиент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создают резкий перепад температур между горячими флюидами и холодной морской водой. Такой контраст может поддерживать химические реакции и направлять их в нужную сторону.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среда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Океанское дно обеспечивает относительную защиту от резких внешних воздействий. В тёплой воде могли сохраняться длительные химические циклы, необходимые для возникновения ранних биосистем.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системах присутствуют соединения серы, железа и никеля, которые могли выступать как природные катализаторы. Они ускоряют превращения веществ и делают реакционную среду более активной.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47" y="1931425"/>
            <a:ext cx="4409007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происхождения жизни: сравнение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гипотеза объясняет лишь часть общей картины происхождения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не исключают друг друга: вместе они описывают разные этапы — от появления органики до формирования наследственности и среды для первых клеток.
</a:t>
            </a:r>
            <a:endParaRPr lang="en-US" sz="145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химической эволюции, молекулярной биологии и астрохимии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перенос органических веществ из космоса
</a:t>
            </a:r>
            <a:endParaRPr lang="en-US" sz="237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предполагает, что на молодую Землю могли быть занесены органические молекулы или даже микроскопические формы жизни вместе с метеоритами и кометами. Такая возможность обсуждается, потому что космическое вещество действительно содержит органику.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доставка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органические вещества пришли из космоса, остаётся главный вопрос: где и каким образом возникла первая живая система. Поэтому панспермия объясняет только перенос, но не сам первичный акт зарождения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гипотеза не объясняет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метеоритах и на ледяных телах обнаруживают аминокислоты, углеводороды и другие соединения, а в пылевых облаках космоса возможен их естественный синтез. Это расширяет представление о путях доставки исходного материала для жизни.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вне Земли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свидетельства жизни в древних породах
</a:t>
            </a:r>
            <a:endParaRPr lang="en-US" sz="2697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постройки микробов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выглядят как каменные «ступени», но их создавали древние микробные сообщества, постепенно накапливавшие минеральные слои. Такие структуры особенно важны, потому что сохраняют следы жизни там, где сами клетки давно исчезли.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старейших породах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Гренландии, Австралии и Канаде найдены осадочные породы возрастом около 3,5 млрд лет и более. В них встречаются микроструктуры, которые трудно объяснить только неорганическими процессами, поэтому они рассматриваются как возможные биологические следы.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Изотопная подпись жизни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древние образцы показывают соотношение изотопов углерода, характерное для биологического обмена веществ. Такая «химическая подпись» не даёт полного ответа, но помогает отличать живую природу от чисто геологических процессов.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на ранней Земле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поступала не из одного, а из нескольких каналов, которые действовали одновременно и могли усиливать друг друга в разных средах — от поверхности до океанского дна.
</a:t>
            </a:r>
            <a:endParaRPr lang="en-US" sz="134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источники энергии делали раннюю Землю химически активной и создавали условия для синтеза и преобразования органических молекул.
</a:t>
            </a:r>
            <a:endParaRPr lang="en-US" sz="146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по условиям ранней Земли, геохимии и происхождению жизни; обобщение современных научных реконструкций.
</a:t>
            </a:r>
            <a:endParaRPr lang="en-US" sz="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химической к биологической эволюции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Накопление молекул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природной среде накапливались простые органические соединения, способные вступать в дальнейшие реакции и образовывать более сложные структуры.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Самокопирование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молекулярные системы, которые могли воспроизводить себя, пусть и с ошибками. Именно это сделало возможной наследственность.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Отбор устойчивых вариантов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Системы, лучше сохранявшие структуру и быстрее воспроизводившиеся, получали преимущество. Так возникли первые элементы естественного отбора.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Переход к жизни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химические сети стали напоминать живые системы: появились устойчивые циклы, обмен веществ и более надёжная передача информации.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4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могла сформироваться клеточная организация
</a:t>
            </a:r>
            <a:endParaRPr lang="en-US" sz="2344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предполагаемую последовательность от липидных пузырьков к примитивной клетке в условиях ранней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рубеж изменил состав атмосферы, вытеснил часть анаэробных организмов и позже создал условия для более эффективного кислородного дыхания.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начала заметно обогащаться кислородом.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млрд лет назад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геохронология и данные по Великому кислородному событию.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8100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6100" y="3336954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36954"/>
            <a:ext cx="49320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используют современные исследования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Геохимия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 изотопы, минералы и следы древних реакций, помогая восстановить состав среды, в которой могли возникать первые органические соединения.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Сопоставляет микрофоссилии, строматолиты и древние осадочные породы, чтобы отделить возможные биологические структуры от неорганических.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Проверяет, какие простые молекулярные системы могут самособираться, копироваться и сохранять устойчивость, приближаясь к поведению протоклеток.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Изучает, как устроены наследственные молекулы и какие свойства РНК и белков могли быть важны на самых ранних этапах эволюции.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Астрохимия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органические молекулы в межзвёздной среде, метеоритах и на ледяных телах, расширяя представление об источниках исходного материала.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263" y="1931425"/>
            <a:ext cx="4083173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считаются наиболее надёжными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убедительными считаются данные, которые подтверждают друг друга из разных областей науки и позволяют связать химические, геологические и биологические признаки.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надёжные выводы возникают там, где геологические, химические и экспериментальные данные совпадают и взаимно проверяют друг друга.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по палеобиологии, геохимии и происхождению жизни
</a:t>
            </a:r>
            <a:endParaRPr lang="en-US" sz="9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проблеме происхождения жизни остаётся неясным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44100" y="753225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сих пор не установлено, возникла ли жизнь в океане, в мелких водоёмах, у гидротермальных источников или в иной среде с особым химическим режимом.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344100" y="446199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зарождения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44100" y="4296488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породы сильно изменены временем, поэтому ранняя история известна по фрагментам. Новые находки могут уточнить картину, но не снимают всех вопросов сразу.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44100" y="3989462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Неполнота данных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44100" y="3410673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объясняет доставку органики, но не отвечает, возникла ли жизнь за пределами Земли или сама химическая эволюция началась уже на нашей планете.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344100" y="3103646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космоса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344100" y="2524857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по-разному оценивают значение открытого океана, прибрежных зон и периодически высыхающих луж, где могли концентрироваться реагенты и усиливаться реакции.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344100" y="2217831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 суши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344100" y="1639041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Неясно, что появилось раньше: генетическая информация, обмен веществ или более простые самокопирующиеся системы. Именно последовательность событий остаётся одной из главных научных загадок.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344100" y="1332015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этапов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происхождении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вероятнее всего, возникла постепенно: из неживой материи, через химическую эволюцию, самокопирование и отбор устойчивых систем. Каждая новая находка делает эту картину точнее.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2026-05-29T08:00:13Z</dcterms:created>
  <dcterms:modified xsi:type="dcterms:W3CDTF">2026-05-29T08:00:13Z</dcterms:modified>
</cp:coreProperties>
</file>