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 организации жизни и среда обитания организмов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природе держится на связях, а не на изоляции.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экосистемы изучают отдельно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 показывает, как организм связан с сообществом и неживой средой. Он помогает понять питание, обмен веществ, потоки энергии и устойчивость природных комплексов как единой системы.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как единая природная система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функциональные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выделяют продуцентов, консументов и редуцентов. Эти группы последовательно создают органическое вещество, используют его и возвращают минеральные соединения в среду.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может быть небольшой, как пень или лужа, и крупной, как озеро или лес. Размер не определяет её суть: важнее наличие устойчивых взаимодействий между компонентами.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 искусственные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созданные человеком экосистемы различаются по происхождению, но в обеих сохраняются связи между организмами и средой. Именно они обеспечивают функционирование и относительную устойчивость системы.
</a:t>
            </a:r>
            <a:endParaRPr lang="en-US" sz="1118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неживое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организмы и абиотические условия на одной территории. Их связь проявляется в обмене веществом, энергией и сигналами, без которых природная система не может сохранять целостность.
</a:t>
            </a:r>
            <a:endParaRPr lang="en-US" sz="11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44379"/>
            <a:ext cx="4782600" cy="1702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экосистемы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взаимосвязанных блока, без которых экосистема не существует.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экосистемы взаимозависимы: условия среды определяют жизнь организмов, а функциональные группы поддерживают обмен веществ и устойчивость системы.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в экосистеме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проходит через трофические уровни только один раз, поэтому пищевые цепи не могут накапливать её бесконечно.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трофический уровень, тем меньше доступной энергии; это объясняет малую численность верхних хищников и однонаправленность потока.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 экосистеме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превращений веществ в живой и неживой природе.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организмов и её основные типы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неё характерны колебания температуры, влажности и освещённости, а также сравнительно высокое содержание кислорода. Здесь организмы должны переносить высыхание, перепады погоды и сезонные изменения.
</a:t>
            </a:r>
            <a:endParaRPr lang="en-US" sz="1105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 почвенная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почва создают особые физические условия: плотность, давление, влажность, освещённость и доступ кислорода. Поэтому обитатели этих сред обладают специализированными приспособлениями к движению, дыханию и питанию.
</a:t>
            </a:r>
            <a:endParaRPr lang="en-US" sz="1105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или внутри другого организма относительно стабильна, но ограничена его внутренними условиями и защитными реакциями. Такой образ жизни требует точной приспособленности к хозяину.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 — это совокупность условий, в которых организм живёт, получает ресурсы и реагирует на изменения. Она постоянно влияет на строение, поведение и жизненные циклы видов.
</a:t>
            </a:r>
            <a:endParaRPr lang="en-US" sz="12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среды обитания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физические условия определяют образ жизни организмов в разных средах.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среда предъявляет свои требования, поэтому сходные функции у организмов реализуются разными адаптациями и образом жизни.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 адаптации организмов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задают пределы существования видов. При дефиците света, холода или перегреве у организмов формируются приспособления, позволяющие сохранять жизнедеятельность и поддерживать размножение.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отвечают на условия среды изменением строения органов: уменьшают листья, усиливают корневую систему, развивают защитные покровы или накапливают влагу. Эти признаки повышают устойчивость к дефициту ресурсов.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или избыток влаги особенно сильно влияет на растения и животных. Поэтому возникают листопад, густая кутикула, накопление воды, миграции и другие способы переживания неблагоприятных периодов.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используют поведенческие и физиологические механизмы: спячку, смену окраски, плотный покров, жабры, экономный обмен веществ. Они помогают переживать сезонные изменения и сохранять численность популяции.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растений по отношению к влаге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влаге помогает объяснить, почему внешнее строение растений тесно связано с местами их обитания.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мезофиты и ксерофиты: они наиболее широко распространены, тогда как узкоспециализированные группы встречаются реже.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Ярусность: как пространство делит сообщество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 этажам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наземном сообществе растения и животные распределяются не случайно, а по ярусам. В лесу верхний ярус образуют кроны деревьев, ниже располагаются кустарники, затем травы, а у поверхности почвы — мхи и лишайники.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на одной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ярус имеет собственный режим света, влаги и температуры. Поэтому в верхней части леса живут светолюбивые виды, а внизу чаще встречаются теневыносливые растения, насекомые, почвенные беспозвоночные и грибы.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Слоистость водоёма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воде пространственное распределение связано прежде всего с глубиной и освещённостью. У поверхности сосредоточены фотосинтезирующие организмы, в толще воды — активно плавающие животные, а у дна — формы, приспособленные к слабому свету и меньшему содержанию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экосистеме передаются энергия и вещество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трофические цепи питания и цепи разложения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сравнивать трофические уровни по численности, биомассе и энергии, а также показывают, почему верхние звенья пищевой цепи всегда менее многочисленны.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типа экологических пирамид рассматривают в школьном курсе биологии.
</a:t>
            </a:r>
            <a:endParaRPr lang="en-US" sz="24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искусственные экосистемы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чем отличаются естественно сформированные сообщества от созданных и поддерживаемых человеком.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системы обычно устойчивее благодаря разнообразию видов; искусственные продуктивны, но требуют постоянного контроля и вмешательства человека.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устойчивость экосистем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использует условную шкалу значимости, чтобы показать, какие элементы особенно важны для сохранения структуры сообщества.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разнообразие и сложность связей, тем больше запас прочности экосистемы; редуценты и стабильная среда поддерживают её непрерывную работу.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обобщение по школьному курсу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отношения организмов в экосистеме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80825" y="1899425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использует жертву как источник пищи, поэтому такие связи влияют на динамику популяций и предотвращают чрезмерное размножение отдельных видов.
</a:t>
            </a:r>
            <a:endParaRPr lang="en-US" sz="1094" dirty="0"/>
          </a:p>
        </p:txBody>
      </p:sp>
      <p:sp>
        <p:nvSpPr>
          <p:cNvPr id="12" name="Text 3"/>
          <p:cNvSpPr txBox="1"/>
          <p:nvPr/>
        </p:nvSpPr>
        <p:spPr>
          <a:xfrm>
            <a:off x="280825" y="268005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 живёт за счёт хозяина и обычно причиняет ему вред, не уничтожая сразу. Это длительная форма взаимодействия, которая тоже регулирует численность организмов.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280825" y="3460659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 повышают шансы обоих партнёров на выживание. Примером служат опыление растений насекомыми и совместное существование грибов с корнями растений.
</a:t>
            </a:r>
            <a:endParaRPr lang="en-US" sz="1094" dirty="0"/>
          </a:p>
        </p:txBody>
      </p:sp>
      <p:sp>
        <p:nvSpPr>
          <p:cNvPr id="14" name="Text 5"/>
          <p:cNvSpPr txBox="1"/>
          <p:nvPr/>
        </p:nvSpPr>
        <p:spPr>
          <a:xfrm>
            <a:off x="280825" y="4241251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организм получает пользу, а другой не испытывает заметного влияния. Такие отношения помогают видам использовать ресурсы среды без прямого ущерба для партнёра.
</a:t>
            </a:r>
            <a:endParaRPr lang="en-US" sz="1094" dirty="0"/>
          </a:p>
        </p:txBody>
      </p:sp>
      <p:sp>
        <p:nvSpPr>
          <p:cNvPr id="15" name="Text 6"/>
          <p:cNvSpPr txBox="1"/>
          <p:nvPr/>
        </p:nvSpPr>
        <p:spPr>
          <a:xfrm>
            <a:off x="280825" y="1118800"/>
            <a:ext cx="44100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при борьбе за один и тот же ресурс: свет, пищу, пространство или партнёра. Она ограничивает численность видов и способствует разделению экологических ниш.
</a:t>
            </a:r>
            <a:endParaRPr lang="en-US" sz="10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 экосистемы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510976" y="1191050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деятельность человека меняет почвы, водоёмы, воздушную среду и структуру местообитаний. В результате природные связи нарушаются быстрее, чем успевают восстановиться.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510976" y="2127273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распашка земель, загрязнение и эвтрофикация уменьшают биоразнообразие и делают экосистемы менее устойчивыми. Особенно уязвимы виды с узкой экологической специализацией.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510976" y="3063496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сохранить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Защиту обеспечивают заповедники, национальные парки, восстановление лесов, очистка выбросов и рациональное использование ресурсов. Эти меры сохраняют природные функции территорий.
</a:t>
            </a:r>
            <a:endParaRPr lang="en-US" sz="1177" dirty="0"/>
          </a:p>
        </p:txBody>
      </p:sp>
      <p:sp>
        <p:nvSpPr>
          <p:cNvPr id="14" name="Text 5"/>
          <p:cNvSpPr txBox="1"/>
          <p:nvPr/>
        </p:nvSpPr>
        <p:spPr>
          <a:xfrm>
            <a:off x="510976" y="3999702"/>
            <a:ext cx="34473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выявлены нарушения, тем выше шанс сохранить экосистему без потери её саморегуляции. Поэтому экологическая ответственность должна быть частью повседневного поведения.
</a:t>
            </a:r>
            <a:endParaRPr lang="en-US" sz="11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состояние экосистемы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признаки устойчивости и нарушения экосистем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обитания формирует приспособления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Давление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освещённость, солёность и доступность пищи создают для организмов разные задачи выживания. Именно эти факторы запускают формирование приспособлений.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Морфологические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и животных появляются особенности строения: у пустынных видов — уменьшение листьев и мощные корни, у рыб — обтекаемое тело и жабры, у птиц — крылья и лёгкий скелет.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Физиологические реакции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приспосабливаются не только внешне: меняются обмен веществ, способы экономии воды, дыхание, терморегуляция и сезонная активность.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Поведение и успех вида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Миграции, спячка, смена окраски и другие формы поведения помогают пережить неблагоприятные периоды. В результате повышаются выживаемость и вероятность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 — это связь жизни с условиями среды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держатся на взаимодействии организмов, энергии и круговороте веществ. Понимание среды обитания помогает объяснить адаптации, устойчивость природных систем и последствия человеческого вмешательства.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2026-06-02T01:18:56Z</dcterms:created>
  <dcterms:modified xsi:type="dcterms:W3CDTF">2026-06-02T01:18:56Z</dcterms:modified>
</cp:coreProperties>
</file>