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фундамент выносливости, дисциплины и готовности к нагрузкам.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укрепление здоровья как часть подготовки юноши
</a:t>
            </a:r>
            <a:endParaRPr lang="en-US" sz="238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привычки уже начинают определять самочувствие, учебную результативность и готовность к службе. Именно сейчас особенно заметны последствия недосыпа, гиподинамии, стресса и несбалансированного питания.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сегодня — успех завтра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составляющие здоровья будущего военнослужащего и работника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определяется состоянием сердечно-сосудистой, дыхательной, нервной и опорно-двигательной систем, от которых зависят сила, выносливость и устойчивость к нагрузкам.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проявляется в умении сохранять внимание, контролировать эмоции, выдерживать стресс и принимать взвешенные решения в сложной ситуации.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выражается в дисциплине, соблюдении правил, умении работать в коллективе и отвечать за безопасное поведение в учебе, быту и труде.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подготовленность и ее значение
</a:t>
            </a:r>
            <a:endParaRPr lang="en-US" sz="219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аэробные и силовые упражнения развивают выносливость, силу, координацию и быстроту реакции. Для старшеклассника особенно полезны бег, плавание, ходьба и упражнения с собственным весом.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умеренная, но систематическая нагрузка помогает легче переносить учебный день, быстрее восстанавливаться после усталости и увереннее чувствовать себя на спортивной площадке и в повседневной 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состояние здоровья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советы, а основные повседневные факторы, которые формируют самочувствие, работоспособность и устойчивость к нагрузкам.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сон и движение: именно они быстрее всего отражаются на восстановлении, внимании и переносимости нагрузок.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 основе общих рекомендаций ВОЗ по подростковому здоровью и профилактике факторов риска.
</a:t>
            </a:r>
            <a:endParaRPr lang="en-US" sz="5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как основа восстановления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чередование занятий, движения и отдыха уменьшает переутомление и делает работоспособность более стабильной в течение всего дня.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продолжительностью 8–10 часов помогает сохранять память, внимание и скорость реакции, а также снижает накопление усталости после учебного дня.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питание, ограничение позднего использования гаджетов и соблюдение времени отхода ко сну создают условия для полноценного восстановления организма.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587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повышают готовность к нагрузкам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 показывает, как ежедневные действия влияют на восстановление, работоспособность и устойчивость к нагрузкам.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результат дает не разовая мера, а система привычек, поддерживающих организм каждый день.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здоровому образу жизни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питания старшеклассника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рационе должны быть белки, сложные углеводы, полезные жиры, овощи, фрукты, молочные продукты и достаточное количество воды. Такой набор поддерживает рост, восстановление и энергетику.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фастфуда, сладких напитков и случайных перекусов снижает силу, внимание и выносливость, а также мешает стабильной учебной и физической работоспособности.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организм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ухудшает работу легких и сердца, снижает общую выносливость и замедляет восстановление после нагрузок, что особенно опасно при высокой физической активности.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ослабляет контроль над поведением, ухудшает реакцию и внимание, повышая риск ошибок, травм и срыва режима в учебе, спорте и быту.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Наркотические вещества нарушают работу нервной системы, памяти и координации, а также резко снижают способность организма к нормальному восстановлению.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юноши, готовящегося к службе и труду, такие привычки означают более трудную адаптацию, меньшую надежность и более высокий риск длительных последствий для здоровья.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устойчивой привычке здорового образа жизни
</a:t>
            </a:r>
            <a:endParaRPr lang="en-US" sz="220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привычки на основе регулярности, самодисциплины и контроля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и самоконтроль
</a:t>
            </a:r>
            <a:endParaRPr lang="en-US" sz="2493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распределение нагрузки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план дел и разумное распределение времени помогают избежать хаоса, снизить тревожность и сохранить внимание. Юноша лучше контролирует учебу, тренировки и отдых, если заранее определяет приоритеты.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быстро успокоиться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дыхание, короткая пауза и самоподдержка помогают снять напряжение в конфликтной или ответственной ситуации. Такие приемы уменьшают импульсивность и позволяют действовать более обдуманно.
</a:t>
            </a:r>
            <a:endParaRPr lang="en-US" sz="797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Реалистичная самооценка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своих возможностей и ограничений делает нагрузку посильной, а цели — достижимыми. Устойчивость к стрессу растет, когда человек умеет признавать ошибки и корректировать поведение без лишней эмоциональности.
</a:t>
            </a:r>
            <a:endParaRPr lang="en-US" sz="8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показателей при регулярных тренировках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 показателей, важна постепенность нагрузки: именно она снижает риск срывов, перетренированности и травм, особенно на фоне учебной занятости.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дает устойчивый прогресс: выносливость и сила растут, а самочувствие улучшается. Это подтверждает ценность систематических, а не эпизодических занятий.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обобщенных представлений школьного курса ОБЖ и рекомендаций по физической активности; значения условные.
</a:t>
            </a:r>
            <a:endParaRPr lang="en-US" sz="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заболеваний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питьевая вода, своевременное обращение к врачу и выполнение рекомендаций специалистов помогают не запускать болезнь и быстрее возвращаться к учебному ритму.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прививки по календарю формируют защиту от ряда опасных инфекций, а соблюдение санитарных правил уменьшает пропуски и повышает общую устойчивость организма.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личная гигиена, чистые руки, аккуратная одежда и проветривание помещения снижают риск распространения инфекций в школе, дома и на занятиях.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Осанка, зрение и профилактика переутомления
</a:t>
            </a:r>
            <a:endParaRPr lang="en-US" sz="222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за столом, ровная спина и достаточное освещение уменьшают мышечное напряжение и нагрузку на глаза. Особенно важно следить за положением тела при длительной работе с тетрадями и экраном.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 каждые 40–45 минут, разминка для шеи и спины, а также смена деятельности помогают сохранить работоспособность. Эти простые меры предупреждают накопление усталости и снижают риск переутомления.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физической нагрузки и их вклад в подготовку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упражнения развивают разные качества, поэтому для подготовки юноши полезно сочетать несколько видов нагрузки, а не ограничиваться одним направлением.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подготовка развивает организм гармонично: выносливость, силу, дыхательную систему и общую двигательную активность. Узкая специализация не дает такого эффекта.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физической культуры и ОБЖ.
</a:t>
            </a:r>
            <a:endParaRPr lang="en-US" sz="7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компоненты подготовки дают наибольший вклад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разные элементы работают только в сочетании: без восстановления, питания и самоконтроля даже хорошая тренированность дает ограниченный результат.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физическая подготовка и режим дня, но итоговая устойчивость складывается из всех пяти компонентов. Слабое звено снижает эффективность всей системы.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экспертная оценка для учебной презентации на основе обобщения школьного курса ОБЖ; значения условные.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требования трудовой деятельности
</a:t>
            </a:r>
            <a:endParaRPr lang="en-US" sz="2484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профессии ценятся выносливость, точность движений и способность долго сохранять внимание. Эти качества напрямую связаны с общим состоянием организма и уровнем тренированности.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здоровье помогает быстрее осваивать новые операции, выдерживать сменный график и сохранять стабильное качество работы даже при высокой ответственности и дефиците времени.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будущего работника важны не только физические данные, но и умение переносить умственную нагрузку, соблюдать правила безопасности и сохранять самообладание в сложных ситуациях.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перегрузки в учебе, спорте и труде
</a:t>
            </a:r>
            <a:endParaRPr lang="en-US" sz="237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признаках утомления и правилах восстановления работоспособности.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86" y="1572005"/>
            <a:ext cx="301528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188804"/>
            <a:ext cx="491100" cy="392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33" y="2716041"/>
            <a:ext cx="361834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" y="3279004"/>
            <a:ext cx="482445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133" y="3841960"/>
            <a:ext cx="361834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укрепления здоровья старшеклассника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60 минут активности в день поддерживают выносливость, обмен веществ и настроение. Подходят ходьба, тренировки, игры и любые безопасные формы движения, которые можно выполнять регулярно.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 режиму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время отхода ко сну и достаточная продолжительность отдыха помогают памяти, вниманию и восстановлению сил. Приоритет — не случайная компенсация недосыпа, а постоянный распорядок.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питье поддерживает терморегуляцию, работоспособность и самочувствие. Особенно важно не допускать обезвоживания во время уроков физкультуры, тренировок и жаркой погоды.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Неприятие курения и алкоголя защищает сердце, легкие, нервную систему и способность к восстановлению. Это не разовая мера, а важный выбор в пользу долгосрочной готовности.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целей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отслеживать шаги, число тренировок, время сна и экранную нагрузку. Измеримые ориентиры делают прогресс заметным и помогают не терять ответственность за собственное состояние.
</a:t>
            </a:r>
            <a:endParaRPr lang="en-US" sz="6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делает юношу выносливым, собранным и работоспособным, а значит — более готовым к службе и профессии. Ежедневные привычки формируют этот ресурс надежнее любых разовых усилий.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ресурс готовности к будущей жизни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2026-05-21T04:34:58Z</dcterms:created>
  <dcterms:modified xsi:type="dcterms:W3CDTF">2026-05-21T04:34:58Z</dcterms:modified>
</cp:coreProperties>
</file>