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с двумя переменными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прямая на одной 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графики уравнений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все пары чисел, которые удовлетворяют одному равенству. Эта тема помогает работать с координатной плоскостью, строить точки и читать рисунки, а ещё встречается в жизненных ситуациях — от покупок до движения.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 — одна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называется осью x, а вертикальная — осью y. Вместе они образуют координатную плоскость, где удобно задавать положение любой точки и точно читать её координаты.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точку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обозначается парой чисел в виде (x; y). Сначала указывают значение по оси x, затем по оси y. Такой порядок важен, потому что он помогает не перепутать координаты при построении.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в уравнении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ax + by = c рассматривают не одну точку, а все точки, которые одновременно делают равенство верным. Именно их потом отмечают на рисунке и соединяют в график.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решение линейного уравнения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уравнения с двумя переменными называют такую пару x и y, при которой после подстановки получается верное равенство. Это не одно число, а именно два связанных значения.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2x + y = 6 подходят пары (0; 6), (1; 4), (2; 2) и (3; 0). В каждом случае левая часть равна 6, значит равенство выполняется.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точкой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можно изобразить точкой на координатной плоскости. Если точка удовлетворяет уравнению, она лежит на его графике и является частью прямой.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 —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не имеет одного-единственного ответа. Оно задаёт целый набор пар чисел, поэтому его график состоит из множества точек, расположенных на одной прямой.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график по уравнению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прямой по линейному уравнению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имеет уравнение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уравнения линейные, поэтому каждое из них задаёт не одну, а бесконечно много пар чисел.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линейного уравнения с двумя переменными решений бесконечно много, а его график всегда является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2x + y = 6 можно подобрать несколько разных решений и сразу проверить их вычислением.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чисел и проверка подстановкой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 чисел могут быть решениями одного уравнения, если при подстановке получается верное 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2625" y="1489906"/>
            <a:ext cx="54495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025" y="1489906"/>
            <a:ext cx="54495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 координат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73800" y="2447975"/>
            <a:ext cx="3282600" cy="16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x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 на оси x, в уравнении кладут y = 0. Для 2x + y = 6 получается x = 3, значит точка пересечения — (3; 0).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4787200" y="2447975"/>
            <a:ext cx="3282600" cy="16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осью y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 на оси y, в уравнении кладут x = 0. Тогда для 2x + y = 6 получаем y = 6, и точка пересечения — (0; 6).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 линейного уравнения
</a:t>
            </a:r>
            <a:endParaRPr lang="en-US" sz="165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320000" y="1286225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 с двумя переменными никогда не становится кривой. Он имеет форму прямой линии, потому что все его точки подчиняются одному линейному правилу.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20000" y="246881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меняются коэффициенты при x и y, прямая может наклоняться по-разному: подниматься, опускаться или становиться круче. При этом её форма остаётся прямой.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320000" y="3651406"/>
            <a:ext cx="415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точка, лежащая на прямой, соответствует решению уравнения. Если точка не удовлетворяет равенству, она не принадлежит графику и не должна входить в построение.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координаты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записывают вместо x и y в уравнение. Это самый надёжный способ узнать, подходит ли точка графику, не строя весь рисунок.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равенство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подстановки получается верное равенство, точка принадлежит графику. Например, (2; 2) подходит для 2x + y = 6, потому что 2·2 + 2 = 6.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(1; 1) не подходит для того же уравнения, потому что 2·1 + 1 = 3, а нужно 6. Значит, эта точка не лежит на прямой.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прямых по уравнениям
</a:t>
            </a:r>
            <a:endParaRPr lang="en-US" sz="224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задают прямые с разным наклоном и разным положением на плоскости. Для сравнения удобно брать одни и те же значения x.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x видно, как коэффициенты меняют высоту и наклон прямой, а свободное число сдвигает её вверх или вниз.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537" y="1600707"/>
            <a:ext cx="45412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00" y="3280957"/>
            <a:ext cx="726600" cy="726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линейных уравнений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10900" y="1453569"/>
            <a:ext cx="48162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фиксирован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 = 0, получается уравнение вида ax = c. Значение x одно и то же для всех точек, поэтому график идёт вертикально и параллелен оси y.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1310900" y="3133819"/>
            <a:ext cx="48162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 фиксирован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= 0, уравнение принимает вид by = c. Значение y остаётся постоянным, а график становится горизонтальной прямой, параллельной оси x.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фиксированная координата задаёт прямую, параллельную одной из осей координат.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и горизонтальная прямая
</a:t>
            </a:r>
            <a:endParaRPr lang="en-US" sz="2617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координата не меняется, множество точек образует прямую, параллельную оси x или оси y.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прямой и обратно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линейное уравнение задаёт все точки графика, а две точки на прямой помогают восстановить уравнение.
</a:t>
            </a:r>
            <a:endParaRPr lang="en-US" sz="8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линейные зависимости
</a:t>
            </a:r>
            <a:endParaRPr lang="en-US" sz="274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одинаково, итоговая сумма зависит только от количества покупок. Чем больше тетрадей, тем выше стоимость, и это удобно показывать прямой на графике. Такая задача помогает увидеть связь между ценой, количеством и общей суммой.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или машина движется равномерно, расстояние увеличивается одинаково за равные промежутки времени. На графике это выглядит как прямая линия. По ней легко понять, сколько уже пройдено и сколько ещё останется до цели.
</a:t>
            </a:r>
            <a:endParaRPr lang="en-US" sz="1288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на счёте
</a:t>
            </a:r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счёт регулярно добавляют или снимают одну и ту же сумму, изменение становится предсказуемым. Точки на графике выстраиваются по прямой. Такой пример показывает, как математика помогает следить за деньгами без сложных вычислений.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 ли двух точек для построения прямой
</a:t>
            </a:r>
            <a:endParaRPr lang="en-US" sz="209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точки служат проверкой: если они совпадают с прямой, построение выполнено верно и без ошибок.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определяют прямую, а остальные значения помогают убедиться, что график соответствует уравнению.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графика
</a:t>
            </a:r>
            <a:endParaRPr lang="en-US" sz="2423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ось x принимают за вертикальную, а ось y — за горизонтальную. Из-за этого точки ставят неправильно и получают неверный график.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 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 в виде (y; x) вместо (x; y) меняет её положение на плоскости. Даже одна такая ошибка может полностью исказить построение.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подставляют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проверке заменить переменные не теми значениями, точка может оказаться ложной. Тогда она не принадлежит прямой, хотя на рисунке это не сразу видно.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ломаной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линейного уравнения — это прямая, а не ломаная линия. Соединять найденные точки нужно одним ровным отрезком в нужном направлении.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неудобный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или слишком мелкий масштаб мешает точно отметить точки. В результате прямая выглядит неточно, а проверка решения становится сложнее.
</a:t>
            </a:r>
            <a:endParaRPr lang="en-US" sz="1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графике линейного уравнения
</a:t>
            </a:r>
            <a:endParaRPr lang="en-US" sz="1897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 —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описывает не одну точку, а бесконечно много пар чисел. Все они образуют множество решений на координатной плоскости.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всегда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линейное, его график не бывает кривой. Он может наклоняться по-разному, но остаётся прямой линией.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 точек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прямую, обычно выбирают две подходящие точки и проводят через них линию. Пересечения с осями часто помогают сделать это быстрее.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рисунок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записи уравнения находят график, а по графику можно проверить точки и понять зависимость между величинами. Это соединяет алгебру и геометрию.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63541"/>
            <a:ext cx="4646100" cy="25895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помогают убедиться, что график построен по уравнению без ошибок.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алгебра, 7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проверки построения
</a:t>
            </a:r>
            <a:endParaRPr lang="en-US" sz="2691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каждая точка удовлетворяет уравнению, а линия проходит через них, построение выполнено правильно.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график говорят об одном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и его график описывают одну ситуацию разными способами. Понимание этой связи помогает находить решения, строить прямые и уверенно работать с координатной плоскостью.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2026-05-29T21:03:18Z</dcterms:created>
  <dcterms:modified xsi:type="dcterms:W3CDTF">2026-05-29T21:03:18Z</dcterms:modified>
</cp:coreProperties>
</file>