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как географическая проблема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распределяется неравномерно и зависит от того, как устроены территории.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меняется от города к деревне и от побережья к промышленному району. География объясняет, где возникают источники, как загрязняющие вещества распространяются, накапливаются и с какими последствиями сталкивается природа.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особенно важна для географии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8999" y="299281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6078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91288" y="1575494"/>
            <a:ext cx="243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окружающей среды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формируют выхлопы транспорта, выбросы ТЭЦ и промышленных предприятий. Смесь газов и частиц влияет на дыхание и усиливает нагрузку на растения, почвы и водные экосистемы.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искусственное освещение и потоки тепла нарушают естественные ритмы организмов. В городах это особенно заметно из‑за плотной застройки и работы инженерных систем.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и тепловое загрязнение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страдают от тяжёлых металлов, пестицидов, отходов производства и свалок. Накопление веществ делает грунты токсичными и ухудшает условия для растений и почвенных организмов.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 транспорта и промышленных объектов воздействует на животных, изменяя поведение и места обитания. Для людей он связан со снижением качества сна и ростом стрессовой нагрузки.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служат сточные воды, нефтепродукты, удобрения и бытовой мусор. Загрязнители изменяют состав воды и нарушают жизненные циклы организмов в реках, озёрах и прибрежных зонах.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наибольший вклад обычно дают автотранспорт, котельные, мусорные полигоны и строительная пыль. Эти источники действуют постоянно или рывками, поэтому загрязнение меняется по районам и временам года.
</a:t>
            </a:r>
            <a:endParaRPr lang="en-US" sz="1003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повседневные причины
</a:t>
            </a:r>
            <a:endParaRPr lang="en-US" sz="1374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районах сильнее проявляются металлургия, химическая промышленность, нефтепереработка и теплоэнергетика. В сельской местности экологическую нагрузку усиливают удобрения, гербициды, навозные стоки и сжигание остатков растений.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сельское хозяйство: разные механизмы нагрузки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формируются источники загрязнения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различается по типу территории: где доминирует транспорт, там выше вклад автотранспортных выбросов.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конкретных измерений видно: доли источников определяются урбанизацией и специализацией экономики.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Демонстрационный пример для иллюстрации (реальные доли требуют данных наблюдений/статистики).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основных источников загрязнения воздуха
</a:t>
            </a:r>
            <a:endParaRPr lang="en-US" sz="25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153" y="1647777"/>
            <a:ext cx="2512630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связей «вещество — источник — среда — последствия» помогают понимать, почему географические территории получают разные риски.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проблема меняется в пространстве: загрязнитель выбирает «свою» среду и запускает разные цепочки последствий.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из школьных курсов географии и экологии; точные значения зависят от региона.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и их влияние на природные компоненты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здоровье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Мелкодисперсные частицы PM2,5 и PM10 способны проникать в дыхательные пути глубже, чем более крупные фракции. Это связывают с ростом частоты астмы, бронхитов и обострений сердечно‑сосудистых заболеваний.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повышает риск кишечных инфекций и пищевых отравлений. Нередко страдают и люди с чувствительным организмом, а также те, кто потребляет воду без надлежащей очистки.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токсичные соединения особенно опасны для детей, подростков и беременных женщин. Они могут накапливаться в организме и влиять на развитие нервной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не ограничивается «одним симптомом»: загрязнение действует комплексно, усиливая уязвимость к инфекциям и ухудшая общее состояние здоровья населения в неблагополучных районах.
</a:t>
            </a:r>
            <a:endParaRPr lang="en-US" sz="1337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нарушает работу экосистем: сокращается численность рыб, насекомых‑опылителей и почвенных организмов. Избыточные питательные вещества от удобрений запускают эвтрофикацию, снижая кислород и формируя «мертвые зоны».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 микрочастицы и попадает в пищевые цепи, влияя на разные звенья биоценозов. На уровне ландшафтов это отражается изменением состояния лесов, рек, озёр и почв.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на природные комплексы
</a:t>
            </a:r>
            <a:endParaRPr lang="en-US" sz="2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населения и потребления увеличивается нагрузка на воздух, водоёмы и системы очистки, а также на полигоны отходов.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 городов часто усиливает транспортное загрязнение, поэтому меры в сфере движения и инфраструктуры дают заметный эффект.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Демонстрационный график индексов; реальные значения зависят от данных по численности, автопарку и отходам.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и экологической нагрузки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→ путь миграции → накопление → влияние на экосистемы и людей; в узлах процесса возможны меры снижения воздействия.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распространяется в природе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 газа сопровождается выбросами углекислого газа, оксидов серы и азота, а также твёрдых частиц. Эти компоненты формируют смог и ухудшают качество воздуха.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технологии без эффективных фильтров усиливают смог, повышают риск кислотных осадков и загрязнения почв тяжёлыми металлами. Модернизация и более чистые источники энергии снижают ущерб.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часто сосредоточена в районах крупных ТЭЦ, металлургических комбинатов и нефтехимических предприятий. Там значимы не только объёмы выбросов, но и частота пусков, ремонтов, аварийных режимов.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энергетика как главные загрязнители
</a:t>
            </a:r>
            <a:endParaRPr lang="en-US" sz="2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отличается долговечностью и низкой скоростью разложения, поэтому со временем накапливается на свалках, в реках, морях и на городских территориях. Одноразовые изделия дают регулярный поток мусора.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Упаковка, бутылки, пакеты и микропластик создают длительное загрязнение, которое трудно устранить полностью. Даже при частичной переработке значительная часть отходов уходит в окружающую среду, оставаясь проблемой десятилетиями.
</a:t>
            </a:r>
            <a:endParaRPr lang="en-US" sz="1277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как глобальная и локальная проблема
</a:t>
            </a:r>
            <a:endParaRPr lang="en-US" sz="22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103" y="1647776"/>
            <a:ext cx="413273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 типовых природоохранных практик (без привязки к конкретным статистическим данным).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решения применяют на разных территориях и как они отражаются на среде: воздухе, воде, почвах и качестве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даёт сочетание технических мер (очистка и фильтрация) и организационных подходов (раздельный сбор, корректные методы ведения хозяйства).
</a:t>
            </a:r>
            <a:endParaRPr lang="en-US" sz="1374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загрязнения окружающей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эффект чаще связан с мерами «на выходе» — сокращением выбросов и уменьшением попадания мусора в среду. Долгий результат требуют перестройки производственных процессов и инфраструктуры.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одни решения дают заметные изменения быстрее, но не всегда решают проблему полностью. Другие требуют затрат и времени, зато уменьшают нагрузку надолго.
</a:t>
            </a:r>
            <a:endParaRPr lang="en-US" sz="136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логика природоохранных практик; точные количественные данные не представлены.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природоохранные меры дают самый быстрый эффект
</a:t>
            </a:r>
            <a:endParaRPr lang="en-US" sz="23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37594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57483"/>
            <a:ext cx="324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охране окружающей среды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нормы качества воздуха и воды, экологические требования для предприятий. Это создаёт понятные правила: что можно выпускать и какие параметры должны соблюдать.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 стандарты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договорённости по климату, отходам и охране морей формируют согласованные правила для многих стран. Они помогают решать проблемы, которые не знают границ: загрязнение атмосферы и вод.
</a:t>
            </a:r>
            <a:endParaRPr lang="en-US" sz="882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 и экологический мониторинг позволяют видеть динамику загрязнения. Создание природоохранных зон ограничивает разрушение экосистем и помогает сохранять уязвимые территории.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природоохранные зоны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законодательства поддерживает идеи расширенной ответственности производителей за жизненный цикл продукта. Это мотивирует снижать объём отходов и повышать долю переработки.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об ответственности производителей
</a:t>
            </a:r>
            <a:endParaRPr lang="en-US" sz="983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и обязательные проверки применяются при превышении выбросов и нарушениях обращения с отходами. Такой подход делает экологические требования не формальностью, а стимулом к улучшениям.
</a:t>
            </a:r>
            <a:endParaRPr lang="en-US" sz="896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ответственность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по раздельному сбору бумаги, пластика и батареек снижают объём отходов, попадающих на свалки, и уменьшают нагрузку на перерабатывающую инфраструктуру. Это также формирует привычку сортировать мусор дома.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уменьшает ресурсную нагрузку, а озеленение двора и уход за деревьями поддерживают городской микроклимат. Участие в уборке берегов рек превращает экологию в практику, а не только в урок.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школа и местное сообщество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путь от осознанного выбора к уменьшению нагрузки на полигоны и природные территории.
</a:t>
            </a:r>
            <a:endParaRPr lang="en-US" sz="136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действия снижают загрязнение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включают не только «видимые» меры вроде очистки и ремонта, но и скрытые — болезни людей, простои в работе и рост расходов домохозяйств. В сумме это меняет бюджет региона.
</a:t>
            </a:r>
            <a:endParaRPr lang="en-US" sz="1358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категорий понятен: профилактика загрязнения обычно обходится дешевле ликвидации последствий. Для географии ключевое — сопоставлять нагрузку и экономические издержки территории.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структура ущерба по типам затрат; конкретные доли в процентах не приведены.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от загрязнения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эффективной экологической политики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контроля среды: систематические измерения PM2,5, проверка качества стоков и регулярный учёт отходов. Без данных невозможно понять, что именно улучшилось и где нужен приоритет.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данные и требования к предприятиям
</a:t>
            </a:r>
            <a:pPr algn="ct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должны быть понятными обществу. Одновременно вводятся требования к очистке и сокращению выбросов, а для нарушителей предусмотрены санкции и повторные проверки.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мер по снижению стоков и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усиливают практики: строят или модернизируют очистные системы, расширяют переработку, сокращают несанкционированные свалки. Это даёт эффект и на качество воды, и на почвы.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и оценка результата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— сопоставление показателей до и после: уменьшается концентрация загрязнителей, растёт доля переработки, снижается число стихийных свалок. Важны обратная связь и устойчивое финансирование.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среды: выводы для географии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— комплексная географическая проблема, потому что она связана с расселением, уровнем развития хозяйства и природными особенностями. Наиболее уязвимы города, промзоны, транспортные узлы и перегруженные речные бассейны. Снижение загрязнения возможно через технологии, контроль и ответственное поведение.
</a:t>
            </a:r>
            <a:endParaRPr lang="en-US" sz="11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2026-05-13T22:49:29Z</dcterms:created>
  <dcterms:modified xsi:type="dcterms:W3CDTF">2026-05-13T22:49:29Z</dcterms:modified>
</cp:coreProperties>
</file>