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Оказание первой медицинской помощи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до приезда врача при травмах, кровотечениях и удушье?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первая помощь нужна каждому подростку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 может случиться на уроке, дома, на улице или на тренировке. В первые минуты важно не растеряться, оценить опасность и быстро вызвать помощь — именно тогда простые действия могут предотвратить ухудшение состояния.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действий при любой неотложной ситуации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Оценить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рядом нет тока, огня, дыма, стекла, воды, транспорта или других угроз.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сознание, дыхание и наличие сильного кровотечения, чтобы понять, какая помощь нужна сразу.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Вызвать 112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точный адрес, что произошло, сколько пострадавших и какие симптомы вы заметили.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Дождаться медиков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спокойствие пострадавшего, наблюдайте за ним и делайте только безопасные действия без лишнего риска.
</a:t>
            </a:r>
            <a:endParaRPr lang="en-US" sz="10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аптечке первой помощи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для дома и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аптечке нужны стерильные бинты, салфетки, пластыри, перчатки и антисептик. Эти вещи помогают быстро закрыть рану, защитить её от грязи и оказать помощь до приезда взрослых или медиков.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вещи для травм и ожогов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Ножницы, эластичный бинт, пакет-холод и термоодеяло делают помощь удобнее и безопаснее. Они особенно пригодятся при ушибах, растяжениях, небольших ожогах и необходимости согреть пострадавшего.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важнее количества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хорошо собранная аптечка помогает только тогда, когда в ней всё разложено понятно и доступно. Аккуратная упаковка, маркировка и удобное хранение экономят время в сложной ситуации.
</a:t>
            </a:r>
            <a:endParaRPr lang="en-US" sz="10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самых частых состояниях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подходят для разных неотложных ситуаций и что делать в первую очередь.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зависит от состояния, но во всех случаях важны спокойствие, безопасность и своевременный вызов взрослых или 112.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первой медицинской помощи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артериальном кровотечении кровь ярко-красная и выходит пульсирующей струёй. При венозном она темнее и течёт ровнее. Это помогает понять, насколько срочно нужна помощь.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порез закрывают стерильной салфеткой и прижимают рукой или бинтом. Если кровь не останавливается быстро, нужна давящая повязка и помощь взрослых.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сильной потере крови опасны слабость, головокружение, бледность и холодный пот. В такой ситуации нужно срочно вызвать 112 и не оставлять пострадавшего одного.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Кровотечение: виды, признаки и действия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травмы чаще всего встречаются у школьников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типичным бытовым и школьным травмам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ситуации в школе и во дворе чаще всего приводят к лёгким травмам, которые всё равно требуют правильных действий.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Падения и ушибы встречаются чаще других, поэтому базовые навыки первой помощи особенно полезны в обычной школьной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981" y="1898603"/>
            <a:ext cx="164438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6394" y="189860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Ожоги: термические, химические и солнечные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Термический ожог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Поражённое место нужно охлаждать прохладной проточной водой 10–20 минут. Это уменьшает повреждение кожи и снижает боль, если сделать всё быстро и аккуратно.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ожог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Опасное вещество смывают большим количеством воды, но только если это безопасно для конкретного состава. Дальше важно прекратить контакт с веществом и позвать взрослых.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ожог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лучше увести в тень, дать воды и обеспечить прохладу. Кожа должна быть защищена от нового воздействия солнца до полного восстановления.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делать нельзя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прикладывать лёд, мазать ожог маслом или жиром и прокалывать пузыри. Такие действия могут усилить повреждение кожи и повысить риск инфекции.
</a:t>
            </a:r>
            <a:endParaRPr lang="en-US" sz="12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помощи при обмороке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кратковременной потере сознания до приезда медиков.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и вывихи: признаки и первая помощь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травму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боль, отёк, деформация и невозможность двигать конечностью часто указывают на перелом или вывих. Пострадавшему трудно опереться на руку или ногу, а любое движение усиливает боль.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до приезда врача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Конечность фиксируют в том положении, в котором она находится, используя шину, доску, картон или другой подручный материал. Вправлять сустав или выпрямлять кость нельзя: это может усилить травму.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ушибе или растяжении постарайтесь дать пострадавшей части тела покой, приложите холод через ткань на 15–20 минут и держите её в приподнятом положении, чтобы уменьшить боль и отёк.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Ушибы, растяжения и ссадины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Ссадину сначала промывают чистой водой, аккуратно убирают видимую грязь вокруг раны и закрывают место повреждения чистым пластырем или салфеткой, чтобы защитить кожу от инфекции.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боль усиливается, отёк становится заметным, появляется хромота, ограничение движений или большая гематома, нужна помощь взрослого и осмотр врача, особенно после падения или спортивной травмы.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симптомы, требующие срочной помощи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отличить обычное недомогание от признаков, при которых нельзя ждать. Если появляется хотя бы один тревожный симптом, нужно сразу звать взрослых и звонить 112.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признаки связаны с угрозой дыханию, кровообращению или работе мозга. При их появлении важно действовать сразу и не оставлять пострадавшего одного.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первой помощи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вызвать скорую помощь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вызову экстренных служб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и спокойный разговор помогает диспетчеру быстрее понять ситуацию и направить помощь по адресу без задержки.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звонке — точность, краткость и готовность отвечать на вопросы. Даже телефон без SIM-карты позволяет вызвать помощь.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кашляет и может говорить, дыхательные пути частично проходимы. В этом случае важно не паниковать, не мешать кашлю и наблюдать за состоянием, чтобы не ухудшить ситуацию.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Удушье и попадание инородного тела в дыхательные пути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подозрении на удушье используют только приёмы, которым учат на уроке первой помощи, и прекращают действия, если человек теряет сознание. Тогда нужно проверить дыхание и перейти к помощи по состоянию.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говорить невозможно, губы синеют, а воздуха не хватает, значит дыхательные пути могут быть перекрыты полностью. Тогда нужна срочная помощь взрослых и вызов 112 без промедления.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пытаться достать предмет вслепую, если он глубоко застрял. Это может протолкнуть его дальше и ещё сильнее затруднить дыхание.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Носовое кровотечение: правильные действия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поза и наклон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садится прямо, слегка наклоняет голову вперёд и спокойно дышит ртом. Взрослый сжимает крылья носа на десять минут и следит, чтобы кровь не стекала в горло и не вызывала кашель или рвоту.
</a:t>
            </a:r>
            <a:endParaRPr lang="en-US" sz="1163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наблюдение за состоянием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переносицу можно приложить холод через ткань, не запрокидывая голову назад. Если кровь не останавливается, кровотечение повторяется или появляется слабость, нужно сообщить взрослым и обратиться за медицинской помощью.
</a:t>
            </a:r>
            <a:endParaRPr lang="en-US" sz="1116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помогает до приезда врача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первой помощи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из этих действий должно быть безопасным и не требовать сложных навыков. Важно сначала позвать взрослых, а затем помогать пострадавшему без лишних движений.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 простые меры, которые уменьшают риск ухудшения до приезда медиков. Первая помощь работает лучше всего, когда человек остаётся под наблюдением.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 взрослых и медиков немедленно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признакам, при которых нельзя ждать улучшения самостоятельно.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опасная ошибка может усилить боль, кровотечение или риск удушья. Поэтому первая помощь должна быть осторожной и без лишних действий.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первой помощи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9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тревожного признака достаточно, чтобы сразу вызвать 112 и не пытаться лечить самостоятельно.
</a:t>
            </a:r>
            <a:endParaRPr lang="en-US" sz="19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502673"/>
            <a:ext cx="4389600" cy="19559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школьника по первой помощи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быстро вспомнить порядок действий дома, в школе и на улице. Сначала безопасность, затем вызов помощи и только после этого простые действия.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важнее скорости в одиночку: нужно оценить риск, позвать помощь и выполнять только безопасные меры. Такая схема легко запоминается и подходит для любых ситуаций.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теме первой помощи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 первой помощи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начинается с оценки опасности, затем следует вызов 112 и простые действия без риска навредить. Если помнить эти правила, можно помочь при травме, ожоге, обмороке и других неотложных состояниях.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2026-05-21T03:18:26Z</dcterms:created>
  <dcterms:modified xsi:type="dcterms:W3CDTF">2026-05-21T03:18:26Z</dcterms:modified>
</cp:coreProperties>
</file>