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приведения: основа вычислений в тригонометрии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Переходим от неудобных углов к точным значениям.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приведения опираются на единичную окружность: поворот точки меняет координаты, а значит, и знак или вид тригонометрической функции. Поэтому значения можно находить быстро и точно.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симметрия помогает в тригонометрии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7380" y="1607763"/>
            <a:ext cx="306494" cy="30649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72196" y="1602393"/>
            <a:ext cx="317233" cy="3172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7380" y="3313091"/>
            <a:ext cx="306494" cy="306494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9287" y="3304813"/>
            <a:ext cx="323050" cy="32305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тригонометрические функции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показывает ординату точки на единичной окружности. При переходе к новому углу он может сохранить значение по модулю, но изменить знак в зависимости от четверти.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Косинус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Косинус связан с абсциссой точки. В формулах приведения он часто меняется местами с синусом или получает знак минус, если угол попадает в другую четверть.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выражает отношение синуса к косинусу. Поэтому при приведении он может сохранять вид, менять знак или переходить в котангенс, когда угол записан иначе.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Котангенс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Котангенс — это отношение косинуса к синусу. В задачах он ведёт себя похоже на тангенс: иногда сохраняется, а иногда переходит в другую функцию после преобразования угла.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7319" y="2911485"/>
            <a:ext cx="8577122" cy="185949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Единичная окружность и ключевые углы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5877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оси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90°, 180°, 270° и 360° соответствуют точкам на осях координат. Именно от них удобно отсчитывать приведение к опорным углам.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255874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четверть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I четверти все тригонометрические функции положительны. Это самый удобный участок окружности для запоминания точных значений и проверки ответов.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5871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и третья четверти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II четверти положителен только синус, а в III четверти — только тангенс. Остальные функции там принимают отрицательные значения.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6958685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Четвёртая четверть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IV четверти положителен только косинус. Это правило помогает сразу определить знак, когда угол расположен между 270° и 360°.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работе с углом, записанным через 90°, 180°, 270° или 360°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применять формулу приведения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340564"/>
            <a:ext cx="3848986" cy="153393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для сдвига на 90°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равенства показывают, как функции меняются при переходе через прямой угол.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на 90° часто меняет саму функцию, а не только её знак.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приведения для углов, связанных с 90°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55354" y="1587736"/>
            <a:ext cx="4233294" cy="16870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для углов, связанных с 180°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361950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видно, как меняются знаки после перехода через половину оборота.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180° знак зависит от четверти, а синус может сохранять модуль.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57678" y="3619500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приведения для углов, связанных с 180°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340564"/>
            <a:ext cx="3848986" cy="153393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для 270° и 360°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случаи завершают набор основных формул приведения и помогают работать с полным оборотом.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360° угол возвращается к исходному, а знак определяется положением точки.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приведения для углов, связанных с 270° и 360°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тригонометрических функций по четвертям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быстро вспомнить, где каждая функция остаётся положительной, не переходя к полной записи формулы.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знаков по четвертям позволяет сразу проверить ответ после приведения угла.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знаков на единичной окружности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вычислений по формулам приведения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76242" y="1575852"/>
            <a:ext cx="3081469" cy="8965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150°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sin 150° = sin(180°−30°) = sin 30° = ½. Здесь используется опорный угол 30°, а знак остаётся положительным, потому что точка находится во II четверти.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76242" y="2645800"/>
            <a:ext cx="30816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Косинус 150°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cos 150° = −cos 30° = −√3/2. После приведения берётся значение для 30°, а знак минус появляется из-за положения угла во II четверти.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576242" y="3715598"/>
            <a:ext cx="30816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135°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tg 135° = −tg 45° = −1. Опорный угол равен 45°, а отрицательный знак определяется тем, что 135° лежит во II четверти.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88478" y="1575852"/>
            <a:ext cx="3081469" cy="8965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210°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sin 210° = −sin 30° = −½. Здесь удобно видеть, как угол 210° сводится к 30°, но знак меняется по правилу III четверти.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788478" y="2645800"/>
            <a:ext cx="30816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Косинус 300°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cos 300° = cos(360°−60°) = cos 60° = ½. Это пример, где полный оборот помогает выйти на известное значение для 60°.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формулы приведения работают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Отражение на окружности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4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Единичная окружность показывает, что при отражении точки относительно осей координат её положение меняется предсказуемо. Поэтому значения тригонометрических функций не теряются, а лишь переходят в новый вид.
</a:t>
            </a:r>
            <a:endParaRPr lang="en-US" sz="1265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координат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и косинус связаны с координатами точки, поэтому при повороте на 90° или 180° они могут меняться местами либо получать другой знак. Это и создаёт формулы приведения.
</a:t>
            </a:r>
            <a:endParaRPr lang="en-US" sz="1382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тангенса и котангенса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и котангенс зависят от отношения синуса и косинуса. Когда меняются координаты точки, эти функции тоже изменяются по правилу: иногда переходят друг в друга, а иногда лишь меняют знак.
</a:t>
            </a:r>
            <a:endParaRPr lang="en-US" sz="1382" dirty="0"/>
          </a:p>
        </p:txBody>
      </p:sp>
      <p:sp>
        <p:nvSpPr>
          <p:cNvPr id="14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правила для всех углов
</a:t>
            </a:r>
            <a:pPr algn="l" indent="0" marL="0">
              <a:lnSpc>
                <a:spcPct val="100000"/>
              </a:lnSpc>
              <a:buNone/>
            </a:pPr>
            <a:r>
              <a:rPr lang="en-US" sz="4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симметрия окружности повторяется для всех четвертей, формулы приведения работают не для одного случая, а сразу для целого набора углов. Это делает их удобным универсальным инструментом.
</a:t>
            </a:r>
            <a:endParaRPr lang="en-US" sz="137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229" y="2573391"/>
            <a:ext cx="3986205" cy="2078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2600" y="2573391"/>
            <a:ext cx="3986205" cy="20787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прямоугольным треугольником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71213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острых угла — одна связь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прямоугольном треугольнике сумма двух острых углов равна 90°. Если один угол обозначить α, то второй будет 90°−α. Именно поэтому синус одного угла связан с косинусом другого, а значения легко переходят друг в друга.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83018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как опора для вычислений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угол в задаче неудобный, его можно заменить острым углом из треугольника. Тогда вместо длинного вычисления берут уже известное значение для 30°, 45° или 60° и определяют только нужный знак.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380" y="1624790"/>
            <a:ext cx="306494" cy="272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8511" y="1616742"/>
            <a:ext cx="324602" cy="2885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7380" y="3313091"/>
            <a:ext cx="306494" cy="30649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9287" y="3304813"/>
            <a:ext cx="323050" cy="3230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применении формул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нужный угол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ученик выбирает не ту запись: 90°, 180°, 270° или 360°. Из-за этого опорный угол получается неверным, и вся формула приведения даёт неправильный ответ.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четверть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функции зависит от того, в какой четверти находится угол. Если четверть определена ошибочно, минус или плюс ставится не там, где нужно, даже при верном опорном угле.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Меняют функцию без причины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синус и косинус, тангенс и котангенс подменяют друг другом слишком быстро. Сначала нужно проверить, происходит ли переход к новой функции, а уже потом записывать ответ.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сверяют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после вычисления ещё раз посмотреть на базовый угол и четверть. Такая короткая проверка помогает заметить ошибку до того, как ответ будет записан в тетрадь.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55354" y="1587736"/>
            <a:ext cx="4233294" cy="16870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Мини-справочник формул приведения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361950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объединяет самые нужные случаи и помогает быстро выбрать формулу без лишних записей.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таблице видно: иногда меняется сама функция, а иногда только знак. Это ускоряет вычисления и уменьшает число ошибок.
</a:t>
            </a:r>
            <a:endParaRPr lang="en-US" sz="1369" dirty="0"/>
          </a:p>
        </p:txBody>
      </p:sp>
      <p:sp>
        <p:nvSpPr>
          <p:cNvPr id="10" name="Text 3"/>
          <p:cNvSpPr txBox="1"/>
          <p:nvPr/>
        </p:nvSpPr>
        <p:spPr>
          <a:xfrm>
            <a:off x="5157678" y="3619500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формулы приведения для тригонометрии 9 класса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углы чаще всего встречаются в заданиях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задачах особенно удобны углы, которые легко свести к 30°, 45° и 60°. Именно они чаще всего дают точные ответы без приближений.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полезны углы, связанные с опорными значениями. Чем проще опорный угол, тем быстрее находится точный результат.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задания по тригонометрии 9 класса; значения показаны как условная частота появления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формулы приведения используются в алгебре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Упрощение выражений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приведения помогают сокращать длинные тригонометрические выражения. Вместо сложного угла можно сразу перейти к знакомому острому углу и упростить запись без лишних преобразований.
</a:t>
            </a:r>
            <a:endParaRPr lang="en-US" sz="1382" dirty="0"/>
          </a:p>
        </p:txBody>
      </p:sp>
      <p:sp>
        <p:nvSpPr>
          <p:cNvPr id="11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уравнений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решении тригонометрических уравнений важно быстро распознавать углы вида 180°±α или 360°−α. Это позволяет сразу перейти к известным значениям и найти корни аккуратнее.
</a:t>
            </a:r>
            <a:endParaRPr lang="en-US" sz="1382" dirty="0"/>
          </a:p>
        </p:txBody>
      </p:sp>
      <p:sp>
        <p:nvSpPr>
          <p:cNvPr id="12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дробями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дробях, где встречаются tg и ctg, формулы приведения помогают заменить неудобный угол более простым. Так вычисления становятся короче, а преобразования — понятнее.
</a:t>
            </a:r>
            <a:endParaRPr lang="en-US" sz="1382" dirty="0"/>
          </a:p>
        </p:txBody>
      </p:sp>
      <p:sp>
        <p:nvSpPr>
          <p:cNvPr id="13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решения задачи можно быстро проверить, соответствует ли найденное значение четверти и знаку функции. Это особенно полезно, когда ответ должен быть точным, а не приблизительным.
</a:t>
            </a:r>
            <a:endParaRPr lang="en-US" sz="138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показывает, как свести любой угол к опорному и получить точный ответ.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решения примера с «неудобным» углом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графиками и симметрией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56410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Повторяемость на графике
</a:t>
            </a:r>
            <a:pPr algn="l" indent="0" marL="0">
              <a:lnSpc>
                <a:spcPct val="100000"/>
              </a:lnSpc>
              <a:buNone/>
            </a:pPr>
            <a:r>
              <a:rPr lang="en-US" sz="3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Графики синуса и косинуса показывают регулярное повторение значений. Углы, связанные с 90°, 180°, 270° и 360°, дают точки, которые расположены симметрично и легко узнаются.
</a:t>
            </a:r>
            <a:endParaRPr lang="en-US" sz="1271" dirty="0"/>
          </a:p>
        </p:txBody>
      </p:sp>
      <p:sp>
        <p:nvSpPr>
          <p:cNvPr id="11" name="Text 3"/>
          <p:cNvSpPr txBox="1"/>
          <p:nvPr/>
        </p:nvSpPr>
        <p:spPr>
          <a:xfrm>
            <a:off x="3373736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Сдвиги и отражения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3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приведения можно видеть как сдвиги и отражения графика относительно осей. Из-за этого одна и та же функция в разных точках может выглядеть по-разному, но сохранять закономерность.
</a:t>
            </a:r>
            <a:endParaRPr lang="en-US" sz="1271" dirty="0"/>
          </a:p>
        </p:txBody>
      </p:sp>
      <p:sp>
        <p:nvSpPr>
          <p:cNvPr id="12" name="Text 4"/>
          <p:cNvSpPr txBox="1"/>
          <p:nvPr/>
        </p:nvSpPr>
        <p:spPr>
          <a:xfrm>
            <a:off x="6192428" y="2500464"/>
            <a:ext cx="2221052" cy="9564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разделов математики
</a:t>
            </a:r>
            <a:pPr algn="l" indent="0" marL="0">
              <a:lnSpc>
                <a:spcPct val="100000"/>
              </a:lnSpc>
              <a:buNone/>
            </a:pPr>
            <a:r>
              <a:rPr lang="en-US" sz="3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Тригонометрия соединяет координатную плоскость, геометрию и алгебру. Формулы приведения помогают увидеть, что за разными записями скрывается одна и та же идея симметрии.
</a:t>
            </a:r>
            <a:endParaRPr lang="en-US" sz="12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340564"/>
            <a:ext cx="3848986" cy="153393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примеры для запоминания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Подборка готовых значений помогает быстрее запомнить, как опорный угол и четверть определяют ответ.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ответы строятся по одному принципу: сначала берётся значение для острого угла, затем добавляется правильный знак по четверти.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значения тригонометрических функций для углов 9 класса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приведения — быстрый путь к точному ответу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приведения превращают сложный угол в понятный и знакомый. Если помнить опорный угол, правило для функции и знак четверти, можно уверенно решать тригонометрические задачи.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2026-05-29T15:33:15Z</dcterms:created>
  <dcterms:modified xsi:type="dcterms:W3CDTF">2026-05-29T15:33:15Z</dcterms:modified>
</cp:coreProperties>
</file>