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United Kingdom: what students learn in this section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 Великобританией: страна, люди, символы, история.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Великобритания важна на уроках английского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UK — это не только название страны, но и ключ к пониманию языка, традиций, школ, городов и популярных культурных образов, которые часто встречаются в учебных текстах и заданиях.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0316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3782" y="3084118"/>
            <a:ext cx="50625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состав Соединённого Королевства
</a:t>
            </a:r>
            <a:endParaRPr lang="en-US" sz="2741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занимает большую часть острова Великобритания. Именно здесь находится Лондон — столица всего государства и один из самых известных городов мира.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England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 расположена на севере острова и известна природой, холмами, озёрами и сильными историческими традициями. У неё есть собственные культурные особенности.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Scotland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 находится на западе острова Великобритания. Здесь особенно заметны кельтское наследие, двуязычная среда и уважение к национальным символам и традициям.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Wales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Ирландия расположена на соседнем острове Ирландия. Она входит в одно государство с Англией, Шотландией и Уэльсом, но сохраняет свои особенности.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Northern Ireland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UK: названия и столицы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запомнить, как называются части Соединённого Королевства и чем они отличаются.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части есть собственная столица и узнаваемые особенности, но все четыре образуют одно государство.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Britannica; UK Parliament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London — the capital of the United Kingdom
</a:t>
            </a:r>
            <a:endParaRPr lang="en-US" sz="2497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08100" y="118917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 Темзе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508100" y="145360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вырос на берегах реки Thames и стал главным городом страны. Здесь сосредоточены государственные учреждения, крупные транспортные узлы и важные культурные центры.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4508100" y="381412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для страны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508100" y="407855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влияет на жизнь всего Соединённого Королевства: здесь принимаются важные решения, развиваются финансы, транспорт, образование и туристическая отрасль.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508100" y="2939142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Многонациональная жизнь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4508100" y="3203574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Лондоне живут люди из разных стран, поэтому город отличается языковым и культурным разнообразием. Это делает его особенно интересным для путешествий и учёбы.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4508100" y="2064158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места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508100" y="2328591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Buckingham Palace, the Houses of Parliament, Big Ben и Tower Bridge делают Лондон узнаваемым во всём мире. Эти объекты часто появляются в книгах, фильмах и на открытках.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частей Соединённого Королевства
</a:t>
            </a:r>
            <a:endParaRPr lang="en-US" sz="2875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как сильно различается численность жителей в разных частях страны.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населённая часть — England, а наименьшая — Northern Ireland; разрыв между ними очень заметен.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статистические оценки населения; ориентировочные значения, актуальные для учебной диаграммы.
</a:t>
            </a:r>
            <a:endParaRPr lang="en-US" sz="12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308" y="1294104"/>
            <a:ext cx="39375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992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673" y="3084118"/>
            <a:ext cx="50625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0032" y="3084118"/>
            <a:ext cx="3937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 и их значение
</a:t>
            </a:r>
            <a:endParaRPr lang="en-US" sz="3178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Соединённого Королевства объединяет элементы нескольких исторических флагов. Он часто используется на государственных событиях, сувенирах и спортивных соревнованиях.
</a:t>
            </a:r>
            <a:endParaRPr lang="en-US" sz="1257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Union Jack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роза считается символом Англии. Её можно увидеть на эмблемах, памятных предметах и в оформлении материалов о британской культуре.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Шотландию символизирует чертополох, а Уэльс — лук-порей или нарцисс. Эти образы подчёркивают национальную самобытность каждой части страны.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 и Уэльс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Трилистник связан с Северной Ирландией и часто появляется рядом с материалами о её традициях. Символы помогают лучше запомнить регионы и их особенности.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Ирландия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 и парламент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Соединённом Королевстве монарх остаётся главой государства, но его власть ограничена законами и традициями. Это делает систему одновременно исторической и современной.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Конституционная монархия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состоит из House of Commons и House of Lords. В нём обсуждают законы, проверяют предложения и принимают решения, важные для всей страны.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из двух палат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Премьер-министр возглавляет правительство и отвечает за повседневную работу государства. Он координирует действия министров и следит за выполнением политики.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премьер-министра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модель управления считается одной из самых известных в мире. Её изучают, потому что она показывает, как сочетаются традиции, закон и современные механизмы власти.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Известная политическая система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появляется закон в Великобритании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структуры законодательного процесса в Парламенте Великобритании
</a:t>
            </a:r>
            <a:endParaRPr lang="en-US" sz="164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складывалась история страны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союзу присоединилась Ireland, и страна стала называться Соединённым Королевством Великобритании и Ирландии. Территория государства заметно расширилась.
</a:t>
            </a:r>
            <a:endParaRPr lang="en-US" sz="1231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1801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England и Scotland объединились в одно королевство. Так началось формирование государства в его более знакомом для нас виде.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1707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Ирландии стала отдельным государством, а Northern Ireland осталась в составе UK. Именно тогда сложились современные границы страны.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1921 года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школа и повседневная жизнь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язык страны — английский, но в отдельных регионах сохраняются валлийский и шотландский гэльский. Это показывает, что в Соединённом Королевстве рядом живут разные исторические традиции и культуры.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страны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британских школах ученики носят форму, а учебный год делится на триместры или семестры. Такие правила помогают поддерживать порядок и создают у школьников чувство принадлежности к своей школе.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жизни британцам важны общественный транспорт, чтение, спортивные игры и семейные встречи. Во многих домах сохраняется привычка пить чай, особенно во второй половине дня и вечером.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привычки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культура соединяет уважение к традициям и современный городской ритм. В больших городах рядом существуют старинные здания, современные школы, музеи, станции метро и оживлённые торговые улицы.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и новое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 в Британии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погоду влияет океан, поэтому резкие перепады температуры встречаются редко, а влажность остаётся заметной почти весь год.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мягкий климат: зимы прохладные, лето умеренно тёплое, а частые осадки делают погоду переменчивой.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климатические ориентиры по Лондону; средние значения для школьного курса географии.
</a:t>
            </a:r>
            <a:endParaRPr lang="en-US" sz="13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места и достопримечательности
</a:t>
            </a:r>
            <a:endParaRPr lang="en-US" sz="3009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Башня, которую знает весь мир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Ben сразу узнают по фотографиям Лондона, хотя чаще всего так называют не башню, а большой колокол. Рядом находятся здание парламента и мосты через Темзу, поэтому это место стало одним из главных символов столицы и всей страны.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древней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Stonehenge выглядит загадочно и очень древне: большие камни стоят на открытом месте уже тысячи лет. Учёные до сих пор спорят, для чего его построили. Для школьников это хороший пример того, как в Британии сохранились памятники далёкого прошлого.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Замки и королевская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Edinburgh Castle и Cardiff Castle напоминают о времени, когда замки защищали города и служили центрами власти. Сегодня это не только исторические памятники, но и популярные туристические места, где можно увидеть средневековую архитектуру и узнать больше о прошлом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города Великобритании и их особенности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страны отличаются не только размером, но и своей ролью в истории, экономике и культуре.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город имеет собственный образ: столица, культурный центр и город с промышленным прошлым дополняют друг друга.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Britannica; Visit Britain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556" y="3084118"/>
            <a:ext cx="5625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3782" y="3084118"/>
            <a:ext cx="50625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работа людей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Лондонский Сити — один из самых известных финансовых районов мира. Здесь работают банки, страховые компании и биржи, которые связывают страну с международной экономикой.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жителей занята в услугах: в транспорте, магазинах, школах, больницах и туристических компаниях. Именно этот сектор обеспечивает повседневную работу страны.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экономика опирается на технологии, образование, исследования и издательское дело. Эти направления создают новые рабочие места и помогают стране оставаться конкурентоспособной.
</a:t>
            </a:r>
            <a:endParaRPr lang="en-US" sz="1282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знания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торговля и транспорт важны для страны, расположенной на островах. Через порты, аэропорты и логистические центры товары и услуги попадают в разные части мира.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обмен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стране зарабатывать и быть известной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экономика сильна не только деньгами, но и знаниями, университетами, музеями, спортом и творческими индустриями.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ведущую роль услуг, а также показывает, что репутация страны строится на сочетании экономики и культуры.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структуре экономики и культурным достижениям Великобритании.
</a:t>
            </a:r>
            <a:endParaRPr lang="en-US" sz="13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0642" y="1204950"/>
            <a:ext cx="2693316" cy="3216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наука в Великобритании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и Cambridge известны во всём мире благодаря долгой истории, высоким требованиям и сильным научным школам. Они считаются символами качественного образования и серьёзной академической подготовки.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знаменитых университета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учёные внесли большой вклад в развитие физики, биологии и медицины. Исаак Ньютон, Чарльз Дарвин и Александр Флеминг связаны с открытиями, которые изменили представления людей о мире.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открытия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45803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достижения страны используются в разных государствах и отраслях. Британские идеи и открытия продолжают влиять на медицину, технологии, естественные науки и систему высшего образования.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5805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мир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538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Великобритании большое внимание уделяют чтению, самостоятельной работе и умению рассуждать. Поэтому школьное и университетское образование помогает развивать не только знания, но и мышление.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6540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как традиция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Великобритании: основные шаги
</a:t>
            </a:r>
            <a:endParaRPr lang="en-US" sz="2653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типичном маршруте путешественника и транспортной сети страны.
</a:t>
            </a:r>
            <a:endParaRPr lang="en-US" sz="162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легко запомнить и оно помогает понять устройство UK: у каждой части есть своё название, столица и особенности, но все они объединены в одно государство.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входят в состав Соединённого Королевства и помогают увидеть, насколько разной может быть одна страна.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Britannica; UK Parliament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Соединённом Королевстве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Соединённое Королевство — это не только карта и столица, но и история, традиции, наука, культура и современная жизнь. Зная эти факты, легче понимать тексты и задания по английскому языку.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2026-05-30T15:56:39Z</dcterms:created>
  <dcterms:modified xsi:type="dcterms:W3CDTF">2026-05-30T15:56:39Z</dcterms:modified>
</cp:coreProperties>
</file>